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D52_89340347.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41_B3AF6E7F.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D5B_617299E5.xml" ContentType="application/vnd.ms-powerpoint.comments+xml"/>
  <Override PartName="/ppt/tags/tag1.xml" ContentType="application/vnd.openxmlformats-officedocument.presentationml.tags+xml"/>
  <Override PartName="/ppt/notesSlides/notesSlide15.xml" ContentType="application/vnd.openxmlformats-officedocument.presentationml.notesSlide+xml"/>
  <Override PartName="/ppt/comments/modernComment_12E_F9729F56.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D5C_E550DF97.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56" r:id="rId5"/>
    <p:sldId id="3431" r:id="rId6"/>
    <p:sldId id="3410" r:id="rId7"/>
    <p:sldId id="3395" r:id="rId8"/>
    <p:sldId id="3417" r:id="rId9"/>
    <p:sldId id="3418" r:id="rId10"/>
    <p:sldId id="259" r:id="rId11"/>
    <p:sldId id="288" r:id="rId12"/>
    <p:sldId id="3406" r:id="rId13"/>
    <p:sldId id="282" r:id="rId14"/>
    <p:sldId id="321" r:id="rId15"/>
    <p:sldId id="320" r:id="rId16"/>
    <p:sldId id="3313" r:id="rId17"/>
    <p:sldId id="3419" r:id="rId18"/>
    <p:sldId id="302" r:id="rId19"/>
    <p:sldId id="3421" r:id="rId20"/>
    <p:sldId id="3420" r:id="rId21"/>
    <p:sldId id="3398" r:id="rId22"/>
    <p:sldId id="3416" r:id="rId23"/>
    <p:sldId id="358" r:id="rId24"/>
    <p:sldId id="3396" r:id="rId25"/>
    <p:sldId id="3405" r:id="rId26"/>
    <p:sldId id="3427" r:id="rId27"/>
    <p:sldId id="3411" r:id="rId28"/>
    <p:sldId id="3415" r:id="rId29"/>
    <p:sldId id="3426" r:id="rId30"/>
    <p:sldId id="3424" r:id="rId31"/>
    <p:sldId id="3425" r:id="rId32"/>
    <p:sldId id="3428" r:id="rId33"/>
    <p:sldId id="3429" r:id="rId34"/>
    <p:sldId id="3430" r:id="rId35"/>
    <p:sldId id="3422" r:id="rId36"/>
    <p:sldId id="3400" r:id="rId37"/>
    <p:sldId id="269" r:id="rId38"/>
  </p:sldIdLst>
  <p:sldSz cx="12192000" cy="6858000"/>
  <p:notesSz cx="6858000" cy="9293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C06453-2E60-C60F-F3B8-2DB4CE59387B}" name="Weaver, Janet" initials="WJ" userId="S::j871w277@home.ku.edu::12e21e72-f0ba-411d-a24c-1def9e4d7e8a" providerId="AD"/>
  <p188:author id="{1FD5198E-1626-0C18-0311-DC07F2BBE4B8}" name="Timmons, Riley Shae" initials="RT" userId="S::r004t354@home.ku.edu::a8e97322-609b-44e1-8433-4c4154f4823b" providerId="AD"/>
  <p188:author id="{1634DCC2-415C-0C69-5F27-6976A94100AC}" name="Thiemann-Bourque, Kathy" initials="KB" userId="S::thiemann@home.ku.edu::184d6589-d5bd-4f80-8654-15e3e74daf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hiemann\Desktop\Kathy's%20Stuff\4.%20Working%20Folder%20R01\Presentations\KCART%2003.14.25\PIPA%20Reciprocity%20Data%2003.12.25%20kb.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hiemann\Desktop\Kathy's%20Stuff\4.%20Working%20Folder%20R01\Presentations\KCART%2003.14.25\PIPA%20Reciprocity%20Data%2003.12.25%20kb.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kansas.sharepoint.com/teams/PIPA2/Shared%20Documents/General/NIH%20Progress%20Reports/Year%203/PIPA%20Demo_all%20Data%20and%20Graphs%2003.12.25%20KB.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87823660525777"/>
          <c:y val="0.21147930213902544"/>
          <c:w val="0.84758768545121277"/>
          <c:h val="0.60146832243579118"/>
        </c:manualLayout>
      </c:layout>
      <c:barChart>
        <c:barDir val="col"/>
        <c:grouping val="clustered"/>
        <c:varyColors val="0"/>
        <c:ser>
          <c:idx val="0"/>
          <c:order val="0"/>
          <c:spPr>
            <a:solidFill>
              <a:schemeClr val="accent1"/>
            </a:solidFill>
            <a:ln w="15875">
              <a:solidFill>
                <a:sysClr val="windowText" lastClr="000000">
                  <a:alpha val="99000"/>
                </a:sysClr>
              </a:solidFill>
            </a:ln>
            <a:effectLst/>
          </c:spPr>
          <c:invertIfNegative val="0"/>
          <c:dPt>
            <c:idx val="0"/>
            <c:invertIfNegative val="0"/>
            <c:bubble3D val="0"/>
            <c:spPr>
              <a:solidFill>
                <a:srgbClr val="FF0000"/>
              </a:solidFill>
              <a:ln w="15875">
                <a:solidFill>
                  <a:sysClr val="windowText" lastClr="000000">
                    <a:alpha val="99000"/>
                  </a:sysClr>
                </a:solidFill>
              </a:ln>
              <a:effectLst/>
            </c:spPr>
            <c:extLst>
              <c:ext xmlns:c16="http://schemas.microsoft.com/office/drawing/2014/chart" uri="{C3380CC4-5D6E-409C-BE32-E72D297353CC}">
                <c16:uniqueId val="{00000001-1D46-40C2-920E-B22AE0F85F16}"/>
              </c:ext>
            </c:extLst>
          </c:dPt>
          <c:dPt>
            <c:idx val="2"/>
            <c:invertIfNegative val="0"/>
            <c:bubble3D val="0"/>
            <c:spPr>
              <a:solidFill>
                <a:schemeClr val="accent1">
                  <a:lumMod val="20000"/>
                  <a:lumOff val="80000"/>
                </a:schemeClr>
              </a:solidFill>
              <a:ln w="15875">
                <a:solidFill>
                  <a:sysClr val="windowText" lastClr="000000">
                    <a:alpha val="99000"/>
                  </a:sysClr>
                </a:solidFill>
              </a:ln>
              <a:effectLst/>
            </c:spPr>
            <c:extLst>
              <c:ext xmlns:c16="http://schemas.microsoft.com/office/drawing/2014/chart" uri="{C3380CC4-5D6E-409C-BE32-E72D297353CC}">
                <c16:uniqueId val="{00000003-1D46-40C2-920E-B22AE0F85F16}"/>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'Coh1_2 Rec All'!$W$36:$Y$36</c:f>
              <c:strCache>
                <c:ptCount val="3"/>
                <c:pt idx="0">
                  <c:v>Baseline</c:v>
                </c:pt>
                <c:pt idx="1">
                  <c:v>10 Sessions</c:v>
                </c:pt>
                <c:pt idx="2">
                  <c:v>24 Sessions</c:v>
                </c:pt>
              </c:strCache>
            </c:strRef>
          </c:cat>
          <c:val>
            <c:numRef>
              <c:f>'Coh1_2 Rec All'!$W$37:$Y$37</c:f>
              <c:numCache>
                <c:formatCode>0.0</c:formatCode>
                <c:ptCount val="3"/>
                <c:pt idx="0">
                  <c:v>2.3874999999999997</c:v>
                </c:pt>
                <c:pt idx="1">
                  <c:v>6.9855072463768124</c:v>
                </c:pt>
                <c:pt idx="2">
                  <c:v>6.7179487179487172</c:v>
                </c:pt>
              </c:numCache>
            </c:numRef>
          </c:val>
          <c:extLst>
            <c:ext xmlns:c16="http://schemas.microsoft.com/office/drawing/2014/chart" uri="{C3380CC4-5D6E-409C-BE32-E72D297353CC}">
              <c16:uniqueId val="{00000004-1D46-40C2-920E-B22AE0F85F16}"/>
            </c:ext>
          </c:extLst>
        </c:ser>
        <c:dLbls>
          <c:dLblPos val="outEnd"/>
          <c:showLegendKey val="0"/>
          <c:showVal val="1"/>
          <c:showCatName val="0"/>
          <c:showSerName val="0"/>
          <c:showPercent val="0"/>
          <c:showBubbleSize val="0"/>
        </c:dLbls>
        <c:gapWidth val="219"/>
        <c:overlap val="-27"/>
        <c:axId val="1291245120"/>
        <c:axId val="1291243680"/>
      </c:barChart>
      <c:catAx>
        <c:axId val="129124512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ptos Narrow" panose="020B0004020202020204" pitchFamily="34" charset="0"/>
                <a:ea typeface="+mn-ea"/>
                <a:cs typeface="+mn-cs"/>
              </a:defRPr>
            </a:pPr>
            <a:endParaRPr lang="en-US"/>
          </a:p>
        </c:txPr>
        <c:crossAx val="1291243680"/>
        <c:crosses val="autoZero"/>
        <c:auto val="1"/>
        <c:lblAlgn val="ctr"/>
        <c:lblOffset val="100"/>
        <c:noMultiLvlLbl val="0"/>
      </c:catAx>
      <c:valAx>
        <c:axId val="1291243680"/>
        <c:scaling>
          <c:orientation val="minMax"/>
          <c:max val="10"/>
          <c:min val="0"/>
        </c:scaling>
        <c:delete val="0"/>
        <c:axPos val="l"/>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Aptos Narrow" panose="020B0004020202020204" pitchFamily="34" charset="0"/>
                    <a:ea typeface="+mn-ea"/>
                    <a:cs typeface="+mn-cs"/>
                  </a:defRPr>
                </a:pPr>
                <a:r>
                  <a:rPr lang="en-US" sz="1600" b="1" baseline="0">
                    <a:solidFill>
                      <a:sysClr val="windowText" lastClr="000000"/>
                    </a:solidFill>
                    <a:latin typeface="Aptos Narrow" panose="020B0004020202020204" pitchFamily="34" charset="0"/>
                  </a:rPr>
                  <a:t>Average # of Episodes/10 min </a:t>
                </a:r>
              </a:p>
            </c:rich>
          </c:tx>
          <c:layout>
            <c:manualLayout>
              <c:xMode val="edge"/>
              <c:yMode val="edge"/>
              <c:x val="1.9133474161726224E-2"/>
              <c:y val="0.2826241938881146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Aptos Narrow" panose="020B0004020202020204" pitchFamily="34" charset="0"/>
                  <a:ea typeface="+mn-ea"/>
                  <a:cs typeface="+mn-cs"/>
                </a:defRPr>
              </a:pPr>
              <a:endParaRPr lang="en-US"/>
            </a:p>
          </c:txPr>
        </c:title>
        <c:numFmt formatCode="0.0" sourceLinked="1"/>
        <c:majorTickMark val="out"/>
        <c:minorTickMark val="out"/>
        <c:tickLblPos val="nextTo"/>
        <c:spPr>
          <a:noFill/>
          <a:ln w="12700">
            <a:solidFill>
              <a:sysClr val="windowText" lastClr="000000"/>
            </a:solid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ptos Narrow" panose="020B0004020202020204" pitchFamily="34" charset="0"/>
                <a:ea typeface="+mn-ea"/>
                <a:cs typeface="+mn-cs"/>
              </a:defRPr>
            </a:pPr>
            <a:endParaRPr lang="en-US"/>
          </a:p>
        </c:txPr>
        <c:crossAx val="1291245120"/>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solidFill>
        <a:sysClr val="windowText" lastClr="000000"/>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63992918317957"/>
          <c:y val="0.18545343206597215"/>
          <c:w val="0.79026251995820052"/>
          <c:h val="0.62749415425304123"/>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6671-47DA-A730-5C92D8C25532}"/>
              </c:ext>
            </c:extLst>
          </c:dPt>
          <c:dPt>
            <c:idx val="1"/>
            <c:invertIfNegative val="0"/>
            <c:bubble3D val="0"/>
            <c:spPr>
              <a:solidFill>
                <a:schemeClr val="tx2"/>
              </a:solidFill>
              <a:ln>
                <a:noFill/>
              </a:ln>
              <a:effectLst/>
            </c:spPr>
            <c:extLst>
              <c:ext xmlns:c16="http://schemas.microsoft.com/office/drawing/2014/chart" uri="{C3380CC4-5D6E-409C-BE32-E72D297353CC}">
                <c16:uniqueId val="{00000003-6671-47DA-A730-5C92D8C25532}"/>
              </c:ext>
            </c:extLst>
          </c:dPt>
          <c:dPt>
            <c:idx val="2"/>
            <c:invertIfNegative val="0"/>
            <c:bubble3D val="0"/>
            <c:spPr>
              <a:solidFill>
                <a:srgbClr val="00B0F0"/>
              </a:solidFill>
              <a:ln>
                <a:noFill/>
              </a:ln>
              <a:effectLst/>
            </c:spPr>
            <c:extLst>
              <c:ext xmlns:c16="http://schemas.microsoft.com/office/drawing/2014/chart" uri="{C3380CC4-5D6E-409C-BE32-E72D297353CC}">
                <c16:uniqueId val="{00000005-6671-47DA-A730-5C92D8C2553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'Coh1_2 Rec All'!$AA$36:$AC$36</c:f>
              <c:strCache>
                <c:ptCount val="3"/>
                <c:pt idx="0">
                  <c:v>Baseline</c:v>
                </c:pt>
                <c:pt idx="1">
                  <c:v>10 Sessions</c:v>
                </c:pt>
                <c:pt idx="2">
                  <c:v>24 Sessions</c:v>
                </c:pt>
              </c:strCache>
            </c:strRef>
          </c:cat>
          <c:val>
            <c:numRef>
              <c:f>'Coh1_2 Rec All'!$AA$37:$AC$37</c:f>
              <c:numCache>
                <c:formatCode>0.0</c:formatCode>
                <c:ptCount val="3"/>
                <c:pt idx="0">
                  <c:v>0.86251139601139604</c:v>
                </c:pt>
                <c:pt idx="1">
                  <c:v>1.417877075166549</c:v>
                </c:pt>
                <c:pt idx="2">
                  <c:v>1.4609823633156966</c:v>
                </c:pt>
              </c:numCache>
            </c:numRef>
          </c:val>
          <c:extLst>
            <c:ext xmlns:c16="http://schemas.microsoft.com/office/drawing/2014/chart" uri="{C3380CC4-5D6E-409C-BE32-E72D297353CC}">
              <c16:uniqueId val="{00000006-6671-47DA-A730-5C92D8C25532}"/>
            </c:ext>
          </c:extLst>
        </c:ser>
        <c:dLbls>
          <c:dLblPos val="outEnd"/>
          <c:showLegendKey val="0"/>
          <c:showVal val="1"/>
          <c:showCatName val="0"/>
          <c:showSerName val="0"/>
          <c:showPercent val="0"/>
          <c:showBubbleSize val="0"/>
        </c:dLbls>
        <c:gapWidth val="219"/>
        <c:overlap val="-27"/>
        <c:axId val="1291245120"/>
        <c:axId val="1291243680"/>
      </c:barChart>
      <c:catAx>
        <c:axId val="129124512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ptos Narrow" panose="020B0004020202020204" pitchFamily="34" charset="0"/>
                <a:ea typeface="+mn-ea"/>
                <a:cs typeface="+mn-cs"/>
              </a:defRPr>
            </a:pPr>
            <a:endParaRPr lang="en-US"/>
          </a:p>
        </c:txPr>
        <c:crossAx val="1291243680"/>
        <c:crosses val="autoZero"/>
        <c:auto val="1"/>
        <c:lblAlgn val="ctr"/>
        <c:lblOffset val="100"/>
        <c:noMultiLvlLbl val="0"/>
      </c:catAx>
      <c:valAx>
        <c:axId val="1291243680"/>
        <c:scaling>
          <c:orientation val="minMax"/>
          <c:max val="3"/>
          <c:min val="0"/>
        </c:scaling>
        <c:delete val="0"/>
        <c:axPos val="l"/>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Aptos Narrow" panose="020B0004020202020204" pitchFamily="34" charset="0"/>
                    <a:ea typeface="+mn-ea"/>
                    <a:cs typeface="+mn-cs"/>
                  </a:defRPr>
                </a:pPr>
                <a:r>
                  <a:rPr lang="en-US" sz="1600" b="1" baseline="0">
                    <a:solidFill>
                      <a:sysClr val="windowText" lastClr="000000"/>
                    </a:solidFill>
                    <a:latin typeface="Aptos Narrow" panose="020B0004020202020204" pitchFamily="34" charset="0"/>
                  </a:rPr>
                  <a:t>Average # Turns/Episode </a:t>
                </a:r>
              </a:p>
            </c:rich>
          </c:tx>
          <c:layout>
            <c:manualLayout>
              <c:xMode val="edge"/>
              <c:yMode val="edge"/>
              <c:x val="4.0093077245202426E-2"/>
              <c:y val="0.3176787562909217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Aptos Narrow" panose="020B0004020202020204" pitchFamily="34" charset="0"/>
                  <a:ea typeface="+mn-ea"/>
                  <a:cs typeface="+mn-cs"/>
                </a:defRPr>
              </a:pPr>
              <a:endParaRPr lang="en-US"/>
            </a:p>
          </c:txPr>
        </c:title>
        <c:numFmt formatCode="0.0" sourceLinked="1"/>
        <c:majorTickMark val="out"/>
        <c:minorTickMark val="out"/>
        <c:tickLblPos val="nextTo"/>
        <c:spPr>
          <a:noFill/>
          <a:ln w="12700">
            <a:solidFill>
              <a:sysClr val="windowText" lastClr="000000"/>
            </a:solid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Aptos Narrow" panose="020B0004020202020204" pitchFamily="34" charset="0"/>
                <a:ea typeface="+mn-ea"/>
                <a:cs typeface="+mn-cs"/>
              </a:defRPr>
            </a:pPr>
            <a:endParaRPr lang="en-US"/>
          </a:p>
        </c:txPr>
        <c:crossAx val="1291245120"/>
        <c:crosses val="autoZero"/>
        <c:crossBetween val="between"/>
        <c:majorUnit val="3"/>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solidFill>
        <a:sysClr val="windowText" lastClr="000000"/>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38621681450582"/>
          <c:y val="0.20004446243111268"/>
          <c:w val="0.84160676612937069"/>
          <c:h val="0.6129031238879008"/>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lumMod val="20000"/>
                  <a:lumOff val="80000"/>
                </a:schemeClr>
              </a:solidFill>
              <a:ln w="12700">
                <a:solidFill>
                  <a:sysClr val="windowText" lastClr="000000"/>
                </a:solidFill>
              </a:ln>
              <a:effectLst/>
            </c:spPr>
            <c:extLst>
              <c:ext xmlns:c16="http://schemas.microsoft.com/office/drawing/2014/chart" uri="{C3380CC4-5D6E-409C-BE32-E72D297353CC}">
                <c16:uniqueId val="{00000001-1DFE-44AF-B6AF-8195D72DDAB8}"/>
              </c:ext>
            </c:extLst>
          </c:dPt>
          <c:dPt>
            <c:idx val="1"/>
            <c:invertIfNegative val="0"/>
            <c:bubble3D val="0"/>
            <c:spPr>
              <a:solidFill>
                <a:srgbClr val="00B050"/>
              </a:solidFill>
              <a:ln w="12700">
                <a:solidFill>
                  <a:sysClr val="windowText" lastClr="000000"/>
                </a:solidFill>
              </a:ln>
              <a:effectLst/>
            </c:spPr>
            <c:extLst>
              <c:ext xmlns:c16="http://schemas.microsoft.com/office/drawing/2014/chart" uri="{C3380CC4-5D6E-409C-BE32-E72D297353CC}">
                <c16:uniqueId val="{00000003-1DFE-44AF-B6AF-8195D72DDAB8}"/>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5-1DFE-44AF-B6AF-8195D72DDAB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ForKCARTGraphs!$J$28:$L$28</c:f>
              <c:strCache>
                <c:ptCount val="3"/>
                <c:pt idx="0">
                  <c:v>Baseline</c:v>
                </c:pt>
                <c:pt idx="1">
                  <c:v>10 Sessions</c:v>
                </c:pt>
                <c:pt idx="2">
                  <c:v>24 Sessions</c:v>
                </c:pt>
              </c:strCache>
            </c:strRef>
          </c:cat>
          <c:val>
            <c:numRef>
              <c:f>ForKCARTGraphs!$J$29:$L$29</c:f>
              <c:numCache>
                <c:formatCode>0.0</c:formatCode>
                <c:ptCount val="3"/>
                <c:pt idx="0">
                  <c:v>0.63571428571428557</c:v>
                </c:pt>
                <c:pt idx="1">
                  <c:v>1.9414285714285711</c:v>
                </c:pt>
                <c:pt idx="2">
                  <c:v>2.1076923076923078</c:v>
                </c:pt>
              </c:numCache>
            </c:numRef>
          </c:val>
          <c:extLst>
            <c:ext xmlns:c16="http://schemas.microsoft.com/office/drawing/2014/chart" uri="{C3380CC4-5D6E-409C-BE32-E72D297353CC}">
              <c16:uniqueId val="{00000006-1DFE-44AF-B6AF-8195D72DDAB8}"/>
            </c:ext>
          </c:extLst>
        </c:ser>
        <c:dLbls>
          <c:dLblPos val="outEnd"/>
          <c:showLegendKey val="0"/>
          <c:showVal val="1"/>
          <c:showCatName val="0"/>
          <c:showSerName val="0"/>
          <c:showPercent val="0"/>
          <c:showBubbleSize val="0"/>
        </c:dLbls>
        <c:gapWidth val="219"/>
        <c:overlap val="-27"/>
        <c:axId val="1291245120"/>
        <c:axId val="1291243680"/>
      </c:barChart>
      <c:catAx>
        <c:axId val="129124512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ptos Narrow" panose="020B0004020202020204" pitchFamily="34" charset="0"/>
                <a:ea typeface="+mn-ea"/>
                <a:cs typeface="+mn-cs"/>
              </a:defRPr>
            </a:pPr>
            <a:endParaRPr lang="en-US"/>
          </a:p>
        </c:txPr>
        <c:crossAx val="1291243680"/>
        <c:crosses val="autoZero"/>
        <c:auto val="1"/>
        <c:lblAlgn val="ctr"/>
        <c:lblOffset val="100"/>
        <c:noMultiLvlLbl val="0"/>
      </c:catAx>
      <c:valAx>
        <c:axId val="1291243680"/>
        <c:scaling>
          <c:orientation val="minMax"/>
          <c:max val="3"/>
          <c:min val="0"/>
        </c:scaling>
        <c:delete val="0"/>
        <c:axPos val="l"/>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Aptos Narrow" panose="020B0004020202020204" pitchFamily="34" charset="0"/>
                    <a:ea typeface="+mn-ea"/>
                    <a:cs typeface="+mn-cs"/>
                  </a:defRPr>
                </a:pPr>
                <a:r>
                  <a:rPr lang="en-US" sz="1600" b="1" baseline="0">
                    <a:solidFill>
                      <a:sysClr val="windowText" lastClr="000000"/>
                    </a:solidFill>
                    <a:latin typeface="Aptos Narrow" panose="020B0004020202020204" pitchFamily="34" charset="0"/>
                  </a:rPr>
                  <a:t>Average # of Episodes/10 min </a:t>
                </a:r>
              </a:p>
            </c:rich>
          </c:tx>
          <c:layout>
            <c:manualLayout>
              <c:xMode val="edge"/>
              <c:yMode val="edge"/>
              <c:x val="3.3439744179014463E-2"/>
              <c:y val="0.2821326617041395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Aptos Narrow" panose="020B0004020202020204" pitchFamily="34" charset="0"/>
                  <a:ea typeface="+mn-ea"/>
                  <a:cs typeface="+mn-cs"/>
                </a:defRPr>
              </a:pPr>
              <a:endParaRPr lang="en-US"/>
            </a:p>
          </c:txPr>
        </c:title>
        <c:numFmt formatCode="0.0" sourceLinked="1"/>
        <c:majorTickMark val="out"/>
        <c:minorTickMark val="out"/>
        <c:tickLblPos val="nextTo"/>
        <c:spPr>
          <a:noFill/>
          <a:ln w="12700">
            <a:solidFill>
              <a:sysClr val="windowText" lastClr="000000"/>
            </a:solid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ptos Narrow" panose="020B0004020202020204" pitchFamily="34" charset="0"/>
                <a:ea typeface="+mn-ea"/>
                <a:cs typeface="+mn-cs"/>
              </a:defRPr>
            </a:pPr>
            <a:endParaRPr lang="en-US"/>
          </a:p>
        </c:txPr>
        <c:crossAx val="1291245120"/>
        <c:crosses val="autoZero"/>
        <c:crossBetween val="between"/>
        <c:majorUnit val="3"/>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solidFill>
        <a:sysClr val="windowText" lastClr="00000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2E_F9729F56.xml><?xml version="1.0" encoding="utf-8"?>
<p188:cmLst xmlns:a="http://schemas.openxmlformats.org/drawingml/2006/main" xmlns:r="http://schemas.openxmlformats.org/officeDocument/2006/relationships" xmlns:p188="http://schemas.microsoft.com/office/powerpoint/2018/8/main">
  <p188:cm id="{5B7DF047-D377-4723-BA26-57936561B3B5}" authorId="{1FD5198E-1626-0C18-0311-DC07F2BBE4B8}" status="resolved" created="2025-03-13T16:17:17.831" complete="100000">
    <ac:deMkLst xmlns:ac="http://schemas.microsoft.com/office/drawing/2013/main/command">
      <pc:docMk xmlns:pc="http://schemas.microsoft.com/office/powerpoint/2013/main/command"/>
      <pc:sldMk xmlns:pc="http://schemas.microsoft.com/office/powerpoint/2013/main/command" cId="4185038678" sldId="302"/>
      <ac:picMk id="1026" creationId="{4CD9756E-9923-BA66-E1C6-4FE3DF959BA6}"/>
    </ac:deMkLst>
    <p188:replyLst/>
    <p188:txBody>
      <a:bodyPr/>
      <a:lstStyle/>
      <a:p>
        <a:r>
          <a:rPr lang="en-US"/>
          <a:t>@Thiemann-Bourque, Kathy @Weaver, Janet I added switch adapted toy here and talked about it on the previous slide, because it’s also when we’d use 3-2-1 go. Let me know your thoughts. I couldn’t find a great picture for it.</a:t>
        </a:r>
      </a:p>
    </p188:txBody>
    <p188:extLst>
      <p:ext xmlns:p="http://schemas.openxmlformats.org/presentationml/2006/main" uri="{57CB4572-C831-44C2-8A1C-0ADB6CCDFE69}">
        <p223:reactions xmlns:p223="http://schemas.microsoft.com/office/powerpoint/2022/03/main">
          <p223:rxn type="👍">
            <p223:instance time="2025-03-13T21:02:27.840" authorId="{FBC06453-2E60-C60F-F3B8-2DB4CE59387B}"/>
          </p223:rxn>
        </p223:reactions>
      </p:ext>
    </p188:extLst>
  </p188:cm>
</p188:cmLst>
</file>

<file path=ppt/comments/modernComment_141_B3AF6E7F.xml><?xml version="1.0" encoding="utf-8"?>
<p188:cmLst xmlns:a="http://schemas.openxmlformats.org/drawingml/2006/main" xmlns:r="http://schemas.openxmlformats.org/officeDocument/2006/relationships" xmlns:p188="http://schemas.microsoft.com/office/powerpoint/2018/8/main">
  <p188:cm id="{850576D4-262E-431B-A07D-35E0FDC522D8}" authorId="{1634DCC2-415C-0C69-5F27-6976A94100AC}" status="resolved" created="2025-03-10T19:44:32.388" complete="100000">
    <pc:sldMkLst xmlns:pc="http://schemas.microsoft.com/office/powerpoint/2013/main/command">
      <pc:docMk/>
      <pc:sldMk cId="3014618751" sldId="321"/>
    </pc:sldMkLst>
    <p188:replyLst>
      <p188:reply id="{0A7E24A8-46B7-4815-B716-0783A97A355C}" authorId="{FBC06453-2E60-C60F-F3B8-2DB4CE59387B}" created="2025-03-12T22:22:22.106">
        <p188:txBody>
          <a:bodyPr/>
          <a:lstStyle/>
          <a:p>
            <a:r>
              <a:rPr lang="en-US"/>
              <a:t>[@Thiemann-Bourque, Kathy] I don't understand this comment. We were showing structured verse unstructured environment. Structured play is because of intervention so it makes sense to discuss intervention. You made edits to the notes page is this slide good? </a:t>
            </a:r>
          </a:p>
        </p188:txBody>
      </p188:reply>
      <p188:reply id="{8331E9BD-3D6B-47C0-8E3B-AD0A3779D8AE}" authorId="{1634DCC2-415C-0C69-5F27-6976A94100AC}" created="2025-03-13T13:46:33.925">
        <p188:txBody>
          <a:bodyPr/>
          <a:lstStyle/>
          <a:p>
            <a:r>
              <a:rPr lang="en-US"/>
              <a:t>Yes, the slide is fine. I was asking about the text. I edited the ‘collecting observational data’ part, so it is clear to parents, clinicians, etc.</a:t>
            </a:r>
          </a:p>
        </p188:txBody>
      </p188:reply>
      <p188:reply id="{62CC56FB-900F-452C-8E0F-AFDE6CD772B9}" authorId="{1634DCC2-415C-0C69-5F27-6976A94100AC}" created="2025-03-13T13:49:36.447">
        <p188:txBody>
          <a:bodyPr/>
          <a:lstStyle/>
          <a:p>
            <a:r>
              <a:rPr lang="en-US"/>
              <a:t>Also, when I introduce us I will mention that we are in five school districts and coaching/working  with early service providers to provide a peer intervention for 13 students. Thank them for participating.</a:t>
            </a:r>
          </a:p>
        </p188:txBody>
        <p188:extLst>
          <p:ext xmlns:p="http://schemas.openxmlformats.org/presentationml/2006/main" uri="{57CB4572-C831-44C2-8A1C-0ADB6CCDFE69}">
            <p223:reactions xmlns:p223="http://schemas.microsoft.com/office/powerpoint/2022/03/main">
              <p223:rxn type="👍">
                <p223:instance time="2025-03-13T15:50:36.971" authorId="{FBC06453-2E60-C60F-F3B8-2DB4CE59387B}"/>
              </p223:rxn>
            </p223:reactions>
          </p:ext>
        </p188:extLst>
      </p188:reply>
    </p188:replyLst>
    <p188:txBody>
      <a:bodyPr/>
      <a:lstStyle/>
      <a:p>
        <a:r>
          <a:rPr lang="en-US"/>
          <a:t>Not sure what this means - for any observation, do you mean what you are showing in the videos?</a:t>
        </a:r>
      </a:p>
    </p188:txBody>
  </p188:cm>
</p188:cmLst>
</file>

<file path=ppt/comments/modernComment_D52_89340347.xml><?xml version="1.0" encoding="utf-8"?>
<p188:cmLst xmlns:a="http://schemas.openxmlformats.org/drawingml/2006/main" xmlns:r="http://schemas.openxmlformats.org/officeDocument/2006/relationships" xmlns:p188="http://schemas.microsoft.com/office/powerpoint/2018/8/main">
  <p188:cm id="{FA248C6C-07D1-4654-A245-80134ABB5E61}" authorId="{FBC06453-2E60-C60F-F3B8-2DB4CE59387B}" status="resolved" created="2025-03-14T00:08:47.037" startDate="2025-03-14T00:08:47.037" dueDate="2025-03-14T00:08:47.037" assignedTo="{1634DCC2-415C-0C69-5F27-6976A94100AC}" complete="100000" title="@Thiemann-Bourque, Kathy does it make more sense to share this here instead of slide 11?">
    <pc:sldMkLst xmlns:pc="http://schemas.microsoft.com/office/powerpoint/2013/main/command">
      <pc:docMk/>
      <pc:sldMk cId="2301887303" sldId="3410"/>
    </pc:sldMkLst>
    <p188:replyLst>
      <p188:reply id="{B6331633-7078-4744-A1FA-F4BB2FB14DF7}" authorId="{1634DCC2-415C-0C69-5F27-6976A94100AC}" created="2025-03-14T01:10:53.580">
        <p188:txBody>
          <a:bodyPr/>
          <a:lstStyle/>
          <a:p>
            <a:r>
              <a:rPr lang="en-US"/>
              <a:t>yes, makes sense to give context for videos and SLPs interviewed</a:t>
            </a:r>
          </a:p>
        </p188:txBody>
      </p188:reply>
    </p188:replyLst>
    <p188:txBody>
      <a:bodyPr/>
      <a:lstStyle/>
      <a:p>
        <a:r>
          <a:rPr lang="en-US"/>
          <a:t>[@Thiemann-Bourque, Kathy] does it make more sense to share districts and participant #s here instead of slide 11?</a:t>
        </a:r>
      </a:p>
    </p188:txBody>
    <p188:extLst>
      <p:ext xmlns:p="http://schemas.openxmlformats.org/presentationml/2006/main" uri="{5BB2D875-25FF-4072-B9AC-8F64D62656EB}">
        <p228:taskDetails xmlns:p228="http://schemas.microsoft.com/office/powerpoint/2022/08/main">
          <p228:history>
            <p228:event time="2025-03-14T00:08:47.037" id="{A268F219-8514-4552-B0E3-65C31AAAA7DD}">
              <p228:atrbtn authorId="{FBC06453-2E60-C60F-F3B8-2DB4CE59387B}"/>
              <p228:anchr>
                <p228:comment id="{FA248C6C-07D1-4654-A245-80134ABB5E61}"/>
              </p228:anchr>
              <p228:add/>
            </p228:event>
            <p228:event time="2025-03-14T00:08:47.037" id="{601791DE-5FA4-4437-B1F1-280F0554D5A9}">
              <p228:atrbtn authorId="{FBC06453-2E60-C60F-F3B8-2DB4CE59387B}"/>
              <p228:anchr>
                <p228:comment id="{FA248C6C-07D1-4654-A245-80134ABB5E61}"/>
              </p228:anchr>
              <p228:asgn authorId="{1634DCC2-415C-0C69-5F27-6976A94100AC}"/>
            </p228:event>
            <p228:event time="2025-03-14T00:08:47.037" id="{C99351EE-1C79-46F3-8D61-C1702A721115}">
              <p228:atrbtn authorId="{FBC06453-2E60-C60F-F3B8-2DB4CE59387B}"/>
              <p228:anchr>
                <p228:comment id="{FA248C6C-07D1-4654-A245-80134ABB5E61}"/>
              </p228:anchr>
              <p228:title val="@Thiemann-Bourque, Kathy does it make more sense to share this here instead of slide 11?"/>
            </p228:event>
            <p228:event time="2025-03-14T00:08:47.037" id="{37B894B8-70A1-45CC-835E-D353C33A7CB5}">
              <p228:atrbtn authorId="{FBC06453-2E60-C60F-F3B8-2DB4CE59387B}"/>
              <p228:anchr>
                <p228:comment id="{FA248C6C-07D1-4654-A245-80134ABB5E61}"/>
              </p228:anchr>
              <p228:date stDt="2025-03-14T00:08:47.037" endDt="2025-03-14T00:08:47.037"/>
            </p228:event>
            <p228:event time="2025-03-14T01:50:25.501" id="{3323EFBD-204D-49B6-B655-5C13D19409F9}">
              <p228:atrbtn authorId="{FBC06453-2E60-C60F-F3B8-2DB4CE59387B}"/>
              <p228:anchr>
                <p228:comment id="{00000000-0000-0000-0000-000000000000}"/>
              </p228:anchr>
              <p228:pcntCmplt val="100000"/>
            </p228:event>
          </p228:history>
        </p228:taskDetails>
      </p:ext>
    </p188:extLst>
  </p188:cm>
</p188:cmLst>
</file>

<file path=ppt/comments/modernComment_D5B_617299E5.xml><?xml version="1.0" encoding="utf-8"?>
<p188:cmLst xmlns:a="http://schemas.openxmlformats.org/drawingml/2006/main" xmlns:r="http://schemas.openxmlformats.org/officeDocument/2006/relationships" xmlns:p188="http://schemas.microsoft.com/office/powerpoint/2018/8/main">
  <p188:cm id="{D964ED0E-C7C7-40EA-B0FB-D322E703EFDF}" authorId="{1FD5198E-1626-0C18-0311-DC07F2BBE4B8}" status="resolved" created="2025-03-13T14:26:58.280" complete="100000">
    <ac:txMkLst xmlns:ac="http://schemas.microsoft.com/office/drawing/2013/main/command">
      <pc:docMk xmlns:pc="http://schemas.microsoft.com/office/powerpoint/2013/main/command"/>
      <pc:sldMk xmlns:pc="http://schemas.microsoft.com/office/powerpoint/2013/main/command" cId="1634900453" sldId="3419"/>
      <ac:spMk id="16" creationId="{9C0DABE3-D483-956C-3462-293081DB42B6}"/>
      <ac:txMk cp="162" len="13">
        <ac:context len="244" hash="1411066807"/>
      </ac:txMk>
    </ac:txMkLst>
    <p188:pos x="7877735" y="4213411"/>
    <p188:replyLst>
      <p188:reply id="{6DC92DCE-A10D-43C6-BCC3-355B206E9F95}" authorId="{FBC06453-2E60-C60F-F3B8-2DB4CE59387B}" created="2025-03-13T21:00:57.928">
        <p188:txBody>
          <a:bodyPr/>
          <a:lstStyle/>
          <a:p>
            <a:r>
              <a:rPr lang="en-US"/>
              <a:t>I’m thinking this is referring to not forcing a give if FC isn’t ready to give as it can be upsetting, instead let peer have a turn with parts. I rephrased this sentence </a:t>
            </a:r>
          </a:p>
        </p188:txBody>
      </p188:reply>
    </p188:replyLst>
    <p188:txBody>
      <a:bodyPr/>
      <a:lstStyle/>
      <a:p>
        <a:r>
          <a:rPr lang="en-US"/>
          <a:t>[@Thiemann-Bourque, Kathy] This was added to my slide, do you want me to discuss this further? There's no explanation in my notes currently for what this means or giving context</a:t>
        </a:r>
      </a:p>
    </p188:txBody>
  </p188:cm>
</p188:cmLst>
</file>

<file path=ppt/comments/modernComment_D5C_E550DF97.xml><?xml version="1.0" encoding="utf-8"?>
<p188:cmLst xmlns:a="http://schemas.openxmlformats.org/drawingml/2006/main" xmlns:r="http://schemas.openxmlformats.org/officeDocument/2006/relationships" xmlns:p188="http://schemas.microsoft.com/office/powerpoint/2018/8/main">
  <p188:cm id="{9048E806-5E60-4A58-9FE0-68ABCC135D0C}" authorId="{FBC06453-2E60-C60F-F3B8-2DB4CE59387B}" status="resolved" created="2025-03-09T23:34:05.514" complete="100000">
    <pc:sldMkLst xmlns:pc="http://schemas.microsoft.com/office/powerpoint/2013/main/command">
      <pc:docMk/>
      <pc:sldMk cId="3847282583" sldId="3420"/>
    </pc:sldMkLst>
    <p188:replyLst>
      <p188:reply id="{5FE0EBF0-54C6-4611-841F-F5BE5E9182C2}" authorId="{1634DCC2-415C-0C69-5F27-6976A94100AC}" created="2025-03-13T14:14:00.657">
        <p188:txBody>
          <a:bodyPr/>
          <a:lstStyle/>
          <a:p>
            <a:r>
              <a:rPr lang="en-US"/>
              <a:t>I would take out pizza, this one can be controlled and has parts. </a:t>
            </a:r>
          </a:p>
        </p188:txBody>
      </p188:reply>
      <p188:reply id="{F769551B-6CB8-497E-B382-1FEAC60B95BD}" authorId="{1FD5198E-1626-0C18-0311-DC07F2BBE4B8}" created="2025-03-13T15:04:53.103">
        <p188:txBody>
          <a:bodyPr/>
          <a:lstStyle/>
          <a:p>
            <a:r>
              <a:rPr lang="en-US"/>
              <a:t>So can the cut fruit. Pretend play/food still requires extra thought/planning and giving roles, which it why it was originally on this slide. </a:t>
            </a:r>
          </a:p>
        </p188:txBody>
      </p188:reply>
    </p188:replyLst>
    <p188:txBody>
      <a:bodyPr/>
      <a:lstStyle/>
      <a:p>
        <a:r>
          <a:rPr lang="en-US"/>
          <a:t>Add toys from previous slide</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9AD69A-80A1-473E-8D36-B10FB0EFE668}" type="doc">
      <dgm:prSet loTypeId="urn:microsoft.com/office/officeart/2008/layout/AlternatingHexagons" loCatId="list" qsTypeId="urn:microsoft.com/office/officeart/2005/8/quickstyle/simple4" qsCatId="simple" csTypeId="urn:microsoft.com/office/officeart/2005/8/colors/colorful1" csCatId="colorful" phldr="1"/>
      <dgm:spPr/>
      <dgm:t>
        <a:bodyPr/>
        <a:lstStyle/>
        <a:p>
          <a:endParaRPr lang="en-US"/>
        </a:p>
      </dgm:t>
    </dgm:pt>
    <dgm:pt modelId="{2B83CE7D-DBF4-457D-A32E-8189C69914B0}">
      <dgm:prSet custT="1"/>
      <dgm:spPr/>
      <dgm:t>
        <a:bodyPr/>
        <a:lstStyle/>
        <a:p>
          <a:r>
            <a:rPr lang="en-US" sz="2000"/>
            <a:t>Reinforce positive social behaviors</a:t>
          </a:r>
        </a:p>
      </dgm:t>
    </dgm:pt>
    <dgm:pt modelId="{9F57576A-E289-4194-82BF-134588AB6C3B}" type="parTrans" cxnId="{6FF31B21-7AC4-4FF8-9F6A-3E0C3C2A90F9}">
      <dgm:prSet/>
      <dgm:spPr/>
      <dgm:t>
        <a:bodyPr/>
        <a:lstStyle/>
        <a:p>
          <a:endParaRPr lang="en-US"/>
        </a:p>
      </dgm:t>
    </dgm:pt>
    <dgm:pt modelId="{44CAD35D-ED26-41B4-B981-881639F0078C}" type="sibTrans" cxnId="{6FF31B21-7AC4-4FF8-9F6A-3E0C3C2A90F9}">
      <dgm:prSet custT="1"/>
      <dgm:spPr/>
      <dgm:t>
        <a:bodyPr/>
        <a:lstStyle/>
        <a:p>
          <a:r>
            <a:rPr lang="en-US" sz="2000"/>
            <a:t>Model language</a:t>
          </a:r>
        </a:p>
      </dgm:t>
    </dgm:pt>
    <dgm:pt modelId="{553D6A64-7112-4AB5-AEFA-345C468B80E5}">
      <dgm:prSet custT="1"/>
      <dgm:spPr>
        <a:solidFill>
          <a:schemeClr val="accent6">
            <a:lumMod val="90000"/>
          </a:schemeClr>
        </a:solidFill>
      </dgm:spPr>
      <dgm:t>
        <a:bodyPr/>
        <a:lstStyle/>
        <a:p>
          <a:r>
            <a:rPr lang="en-US" sz="1800"/>
            <a:t>Fun factor: Rewarding for all</a:t>
          </a:r>
        </a:p>
      </dgm:t>
    </dgm:pt>
    <dgm:pt modelId="{65605476-E48E-43CF-ADCF-DAFD29AF9A0A}" type="parTrans" cxnId="{87194829-591C-4250-94EA-F2ABA189086F}">
      <dgm:prSet/>
      <dgm:spPr/>
      <dgm:t>
        <a:bodyPr/>
        <a:lstStyle/>
        <a:p>
          <a:endParaRPr lang="en-US"/>
        </a:p>
      </dgm:t>
    </dgm:pt>
    <dgm:pt modelId="{CF2BCEA9-414C-4D59-8C48-9ED7A539DB32}" type="sibTrans" cxnId="{87194829-591C-4250-94EA-F2ABA189086F}">
      <dgm:prSet/>
      <dgm:spPr/>
      <dgm:t>
        <a:bodyPr/>
        <a:lstStyle/>
        <a:p>
          <a:r>
            <a:rPr lang="en-US"/>
            <a:t>Reciprocal Communication</a:t>
          </a:r>
        </a:p>
      </dgm:t>
    </dgm:pt>
    <dgm:pt modelId="{60374A6B-710B-4888-AEB8-EEE46B4ABA0D}">
      <dgm:prSet custT="1"/>
      <dgm:spPr/>
      <dgm:t>
        <a:bodyPr/>
        <a:lstStyle/>
        <a:p>
          <a:r>
            <a:rPr lang="en-US" sz="2000"/>
            <a:t>Model play skills</a:t>
          </a:r>
        </a:p>
      </dgm:t>
    </dgm:pt>
    <dgm:pt modelId="{99F52427-DD50-4FFD-BA81-0BFA30196AC3}" type="sibTrans" cxnId="{2814535E-DF79-4ADC-B040-92B84E8AF8BA}">
      <dgm:prSet custT="1"/>
      <dgm:spPr/>
      <dgm:t>
        <a:bodyPr/>
        <a:lstStyle/>
        <a:p>
          <a:r>
            <a:rPr lang="en-US" sz="1800"/>
            <a:t>Understand child behaviors</a:t>
          </a:r>
        </a:p>
      </dgm:t>
    </dgm:pt>
    <dgm:pt modelId="{48B2B8AA-CB7C-41D1-BD42-253F5B0B06A0}" type="parTrans" cxnId="{2814535E-DF79-4ADC-B040-92B84E8AF8BA}">
      <dgm:prSet/>
      <dgm:spPr/>
      <dgm:t>
        <a:bodyPr/>
        <a:lstStyle/>
        <a:p>
          <a:endParaRPr lang="en-US"/>
        </a:p>
      </dgm:t>
    </dgm:pt>
    <dgm:pt modelId="{3973310B-F750-437E-A94B-73ADD4152913}" type="pres">
      <dgm:prSet presAssocID="{419AD69A-80A1-473E-8D36-B10FB0EFE668}" presName="Name0" presStyleCnt="0">
        <dgm:presLayoutVars>
          <dgm:chMax/>
          <dgm:chPref/>
          <dgm:dir/>
          <dgm:animLvl val="lvl"/>
        </dgm:presLayoutVars>
      </dgm:prSet>
      <dgm:spPr/>
    </dgm:pt>
    <dgm:pt modelId="{455F08C0-B481-464B-9C57-1FB27DC39BB9}" type="pres">
      <dgm:prSet presAssocID="{2B83CE7D-DBF4-457D-A32E-8189C69914B0}" presName="composite" presStyleCnt="0"/>
      <dgm:spPr/>
    </dgm:pt>
    <dgm:pt modelId="{C4C3EFA1-3EFD-4033-AE30-FA2012F2A62F}" type="pres">
      <dgm:prSet presAssocID="{2B83CE7D-DBF4-457D-A32E-8189C69914B0}" presName="Parent1" presStyleLbl="node1" presStyleIdx="0" presStyleCnt="6" custScaleX="105384">
        <dgm:presLayoutVars>
          <dgm:chMax val="1"/>
          <dgm:chPref val="1"/>
          <dgm:bulletEnabled val="1"/>
        </dgm:presLayoutVars>
      </dgm:prSet>
      <dgm:spPr/>
    </dgm:pt>
    <dgm:pt modelId="{95E736B0-595F-487D-B339-BC7EC862D8BF}" type="pres">
      <dgm:prSet presAssocID="{2B83CE7D-DBF4-457D-A32E-8189C69914B0}" presName="Childtext1" presStyleLbl="revTx" presStyleIdx="0" presStyleCnt="3">
        <dgm:presLayoutVars>
          <dgm:chMax val="0"/>
          <dgm:chPref val="0"/>
          <dgm:bulletEnabled val="1"/>
        </dgm:presLayoutVars>
      </dgm:prSet>
      <dgm:spPr/>
    </dgm:pt>
    <dgm:pt modelId="{A37DA8BE-CB4C-4D6F-9509-20AAA91C0B5D}" type="pres">
      <dgm:prSet presAssocID="{2B83CE7D-DBF4-457D-A32E-8189C69914B0}" presName="BalanceSpacing" presStyleCnt="0"/>
      <dgm:spPr/>
    </dgm:pt>
    <dgm:pt modelId="{E6C646A8-D7C5-4363-A49D-08123937D9BF}" type="pres">
      <dgm:prSet presAssocID="{2B83CE7D-DBF4-457D-A32E-8189C69914B0}" presName="BalanceSpacing1" presStyleCnt="0"/>
      <dgm:spPr/>
    </dgm:pt>
    <dgm:pt modelId="{7EE8B15F-99D0-45EC-B8D2-9A424EC78177}" type="pres">
      <dgm:prSet presAssocID="{44CAD35D-ED26-41B4-B981-881639F0078C}" presName="Accent1Text" presStyleLbl="node1" presStyleIdx="1" presStyleCnt="6"/>
      <dgm:spPr/>
    </dgm:pt>
    <dgm:pt modelId="{5AA6BD6C-796F-484B-96C5-C115FEF422C5}" type="pres">
      <dgm:prSet presAssocID="{44CAD35D-ED26-41B4-B981-881639F0078C}" presName="spaceBetweenRectangles" presStyleCnt="0"/>
      <dgm:spPr/>
    </dgm:pt>
    <dgm:pt modelId="{4175E6E0-9927-4784-9107-7326497D0BB7}" type="pres">
      <dgm:prSet presAssocID="{60374A6B-710B-4888-AEB8-EEE46B4ABA0D}" presName="composite" presStyleCnt="0"/>
      <dgm:spPr/>
    </dgm:pt>
    <dgm:pt modelId="{FA2D0AEC-1E3A-466F-9D58-E44051EF90A9}" type="pres">
      <dgm:prSet presAssocID="{60374A6B-710B-4888-AEB8-EEE46B4ABA0D}" presName="Parent1" presStyleLbl="node1" presStyleIdx="2" presStyleCnt="6" custScaleX="115087">
        <dgm:presLayoutVars>
          <dgm:chMax val="1"/>
          <dgm:chPref val="1"/>
          <dgm:bulletEnabled val="1"/>
        </dgm:presLayoutVars>
      </dgm:prSet>
      <dgm:spPr/>
    </dgm:pt>
    <dgm:pt modelId="{60E86586-6732-4E99-BDB4-BF89522DA2F2}" type="pres">
      <dgm:prSet presAssocID="{60374A6B-710B-4888-AEB8-EEE46B4ABA0D}" presName="Childtext1" presStyleLbl="revTx" presStyleIdx="1" presStyleCnt="3">
        <dgm:presLayoutVars>
          <dgm:chMax val="0"/>
          <dgm:chPref val="0"/>
          <dgm:bulletEnabled val="1"/>
        </dgm:presLayoutVars>
      </dgm:prSet>
      <dgm:spPr/>
    </dgm:pt>
    <dgm:pt modelId="{A845C364-5B25-4EAF-BAE2-5AE06E8C6352}" type="pres">
      <dgm:prSet presAssocID="{60374A6B-710B-4888-AEB8-EEE46B4ABA0D}" presName="BalanceSpacing" presStyleCnt="0"/>
      <dgm:spPr/>
    </dgm:pt>
    <dgm:pt modelId="{DD3C1A21-9D43-4FC3-B31F-720E8EC2441A}" type="pres">
      <dgm:prSet presAssocID="{60374A6B-710B-4888-AEB8-EEE46B4ABA0D}" presName="BalanceSpacing1" presStyleCnt="0"/>
      <dgm:spPr/>
    </dgm:pt>
    <dgm:pt modelId="{37AE8F80-E626-41E2-AA73-024C12509CED}" type="pres">
      <dgm:prSet presAssocID="{99F52427-DD50-4FFD-BA81-0BFA30196AC3}" presName="Accent1Text" presStyleLbl="node1" presStyleIdx="3" presStyleCnt="6" custLinFactNeighborX="9565" custLinFactNeighborY="-1560"/>
      <dgm:spPr/>
    </dgm:pt>
    <dgm:pt modelId="{47723927-64EE-4B80-ADBE-3B34DBD2EECD}" type="pres">
      <dgm:prSet presAssocID="{99F52427-DD50-4FFD-BA81-0BFA30196AC3}" presName="spaceBetweenRectangles" presStyleCnt="0"/>
      <dgm:spPr/>
    </dgm:pt>
    <dgm:pt modelId="{E3E29BD3-042C-4C4A-8C24-C64DF51EA754}" type="pres">
      <dgm:prSet presAssocID="{553D6A64-7112-4AB5-AEFA-345C468B80E5}" presName="composite" presStyleCnt="0"/>
      <dgm:spPr/>
    </dgm:pt>
    <dgm:pt modelId="{71C92A06-8496-490F-A2E2-3C214B4F6C87}" type="pres">
      <dgm:prSet presAssocID="{553D6A64-7112-4AB5-AEFA-345C468B80E5}" presName="Parent1" presStyleLbl="node1" presStyleIdx="4" presStyleCnt="6" custLinFactX="-2613" custLinFactNeighborX="-100000" custLinFactNeighborY="24">
        <dgm:presLayoutVars>
          <dgm:chMax val="1"/>
          <dgm:chPref val="1"/>
          <dgm:bulletEnabled val="1"/>
        </dgm:presLayoutVars>
      </dgm:prSet>
      <dgm:spPr/>
    </dgm:pt>
    <dgm:pt modelId="{4BEF9B37-0EAA-4E8E-99B5-D184FF388B47}" type="pres">
      <dgm:prSet presAssocID="{553D6A64-7112-4AB5-AEFA-345C468B80E5}" presName="Childtext1" presStyleLbl="revTx" presStyleIdx="2" presStyleCnt="3">
        <dgm:presLayoutVars>
          <dgm:chMax val="0"/>
          <dgm:chPref val="0"/>
          <dgm:bulletEnabled val="1"/>
        </dgm:presLayoutVars>
      </dgm:prSet>
      <dgm:spPr/>
    </dgm:pt>
    <dgm:pt modelId="{DB12DE04-D531-456D-9948-E9E9B5791B83}" type="pres">
      <dgm:prSet presAssocID="{553D6A64-7112-4AB5-AEFA-345C468B80E5}" presName="BalanceSpacing" presStyleCnt="0"/>
      <dgm:spPr/>
    </dgm:pt>
    <dgm:pt modelId="{DA9F4B35-E149-4663-BDB5-DF79665C99C2}" type="pres">
      <dgm:prSet presAssocID="{553D6A64-7112-4AB5-AEFA-345C468B80E5}" presName="BalanceSpacing1" presStyleCnt="0"/>
      <dgm:spPr/>
    </dgm:pt>
    <dgm:pt modelId="{3EAF7BFB-135F-4824-B61B-2F3F658AE772}" type="pres">
      <dgm:prSet presAssocID="{CF2BCEA9-414C-4D59-8C48-9ED7A539DB32}" presName="Accent1Text" presStyleLbl="node1" presStyleIdx="5" presStyleCnt="6" custLinFactX="15334" custLinFactNeighborX="100000" custLinFactNeighborY="-2266"/>
      <dgm:spPr/>
    </dgm:pt>
  </dgm:ptLst>
  <dgm:cxnLst>
    <dgm:cxn modelId="{A3DEC117-DB85-4F9C-80EA-C9827D561461}" type="presOf" srcId="{553D6A64-7112-4AB5-AEFA-345C468B80E5}" destId="{71C92A06-8496-490F-A2E2-3C214B4F6C87}" srcOrd="0" destOrd="0" presId="urn:microsoft.com/office/officeart/2008/layout/AlternatingHexagons"/>
    <dgm:cxn modelId="{6FF31B21-7AC4-4FF8-9F6A-3E0C3C2A90F9}" srcId="{419AD69A-80A1-473E-8D36-B10FB0EFE668}" destId="{2B83CE7D-DBF4-457D-A32E-8189C69914B0}" srcOrd="0" destOrd="0" parTransId="{9F57576A-E289-4194-82BF-134588AB6C3B}" sibTransId="{44CAD35D-ED26-41B4-B981-881639F0078C}"/>
    <dgm:cxn modelId="{87194829-591C-4250-94EA-F2ABA189086F}" srcId="{419AD69A-80A1-473E-8D36-B10FB0EFE668}" destId="{553D6A64-7112-4AB5-AEFA-345C468B80E5}" srcOrd="2" destOrd="0" parTransId="{65605476-E48E-43CF-ADCF-DAFD29AF9A0A}" sibTransId="{CF2BCEA9-414C-4D59-8C48-9ED7A539DB32}"/>
    <dgm:cxn modelId="{730DE33B-42E7-4AB9-B0C6-4A1611A7B863}" type="presOf" srcId="{CF2BCEA9-414C-4D59-8C48-9ED7A539DB32}" destId="{3EAF7BFB-135F-4824-B61B-2F3F658AE772}" srcOrd="0" destOrd="0" presId="urn:microsoft.com/office/officeart/2008/layout/AlternatingHexagons"/>
    <dgm:cxn modelId="{2814535E-DF79-4ADC-B040-92B84E8AF8BA}" srcId="{419AD69A-80A1-473E-8D36-B10FB0EFE668}" destId="{60374A6B-710B-4888-AEB8-EEE46B4ABA0D}" srcOrd="1" destOrd="0" parTransId="{48B2B8AA-CB7C-41D1-BD42-253F5B0B06A0}" sibTransId="{99F52427-DD50-4FFD-BA81-0BFA30196AC3}"/>
    <dgm:cxn modelId="{C955B368-7E12-4B6C-BAEA-F91E6D4C688F}" type="presOf" srcId="{60374A6B-710B-4888-AEB8-EEE46B4ABA0D}" destId="{FA2D0AEC-1E3A-466F-9D58-E44051EF90A9}" srcOrd="0" destOrd="0" presId="urn:microsoft.com/office/officeart/2008/layout/AlternatingHexagons"/>
    <dgm:cxn modelId="{48F0EC7D-46C9-466E-8D24-1178A79E552A}" type="presOf" srcId="{2B83CE7D-DBF4-457D-A32E-8189C69914B0}" destId="{C4C3EFA1-3EFD-4033-AE30-FA2012F2A62F}" srcOrd="0" destOrd="0" presId="urn:microsoft.com/office/officeart/2008/layout/AlternatingHexagons"/>
    <dgm:cxn modelId="{47B1428D-CC10-443B-8878-C65A69645408}" type="presOf" srcId="{99F52427-DD50-4FFD-BA81-0BFA30196AC3}" destId="{37AE8F80-E626-41E2-AA73-024C12509CED}" srcOrd="0" destOrd="0" presId="urn:microsoft.com/office/officeart/2008/layout/AlternatingHexagons"/>
    <dgm:cxn modelId="{32F4819D-7B1B-4CEE-B802-E889AFE50A53}" type="presOf" srcId="{44CAD35D-ED26-41B4-B981-881639F0078C}" destId="{7EE8B15F-99D0-45EC-B8D2-9A424EC78177}" srcOrd="0" destOrd="0" presId="urn:microsoft.com/office/officeart/2008/layout/AlternatingHexagons"/>
    <dgm:cxn modelId="{0B26A0AC-FECD-41B3-85D4-171C359103A9}" type="presOf" srcId="{419AD69A-80A1-473E-8D36-B10FB0EFE668}" destId="{3973310B-F750-437E-A94B-73ADD4152913}" srcOrd="0" destOrd="0" presId="urn:microsoft.com/office/officeart/2008/layout/AlternatingHexagons"/>
    <dgm:cxn modelId="{51D294D3-4EBA-4F9A-9BEE-0B8717AAFA03}" type="presParOf" srcId="{3973310B-F750-437E-A94B-73ADD4152913}" destId="{455F08C0-B481-464B-9C57-1FB27DC39BB9}" srcOrd="0" destOrd="0" presId="urn:microsoft.com/office/officeart/2008/layout/AlternatingHexagons"/>
    <dgm:cxn modelId="{7392B997-CA97-4B0B-9CD0-317D90CF8F89}" type="presParOf" srcId="{455F08C0-B481-464B-9C57-1FB27DC39BB9}" destId="{C4C3EFA1-3EFD-4033-AE30-FA2012F2A62F}" srcOrd="0" destOrd="0" presId="urn:microsoft.com/office/officeart/2008/layout/AlternatingHexagons"/>
    <dgm:cxn modelId="{49673C84-4573-4EF6-B9A5-F85590CE6582}" type="presParOf" srcId="{455F08C0-B481-464B-9C57-1FB27DC39BB9}" destId="{95E736B0-595F-487D-B339-BC7EC862D8BF}" srcOrd="1" destOrd="0" presId="urn:microsoft.com/office/officeart/2008/layout/AlternatingHexagons"/>
    <dgm:cxn modelId="{591A543A-408F-4788-8D84-74EEE753022B}" type="presParOf" srcId="{455F08C0-B481-464B-9C57-1FB27DC39BB9}" destId="{A37DA8BE-CB4C-4D6F-9509-20AAA91C0B5D}" srcOrd="2" destOrd="0" presId="urn:microsoft.com/office/officeart/2008/layout/AlternatingHexagons"/>
    <dgm:cxn modelId="{D098ADC6-4E90-4B97-9895-3FF88CD56F71}" type="presParOf" srcId="{455F08C0-B481-464B-9C57-1FB27DC39BB9}" destId="{E6C646A8-D7C5-4363-A49D-08123937D9BF}" srcOrd="3" destOrd="0" presId="urn:microsoft.com/office/officeart/2008/layout/AlternatingHexagons"/>
    <dgm:cxn modelId="{2D335EEC-68F4-4D08-A304-A549FB26803C}" type="presParOf" srcId="{455F08C0-B481-464B-9C57-1FB27DC39BB9}" destId="{7EE8B15F-99D0-45EC-B8D2-9A424EC78177}" srcOrd="4" destOrd="0" presId="urn:microsoft.com/office/officeart/2008/layout/AlternatingHexagons"/>
    <dgm:cxn modelId="{686A041D-52F4-46EB-93EC-42B3E52E6D0C}" type="presParOf" srcId="{3973310B-F750-437E-A94B-73ADD4152913}" destId="{5AA6BD6C-796F-484B-96C5-C115FEF422C5}" srcOrd="1" destOrd="0" presId="urn:microsoft.com/office/officeart/2008/layout/AlternatingHexagons"/>
    <dgm:cxn modelId="{5465A6E6-A3EA-40D2-ABB7-A444F5428C8D}" type="presParOf" srcId="{3973310B-F750-437E-A94B-73ADD4152913}" destId="{4175E6E0-9927-4784-9107-7326497D0BB7}" srcOrd="2" destOrd="0" presId="urn:microsoft.com/office/officeart/2008/layout/AlternatingHexagons"/>
    <dgm:cxn modelId="{A403C844-8241-4D18-99E9-5719CE5ECF24}" type="presParOf" srcId="{4175E6E0-9927-4784-9107-7326497D0BB7}" destId="{FA2D0AEC-1E3A-466F-9D58-E44051EF90A9}" srcOrd="0" destOrd="0" presId="urn:microsoft.com/office/officeart/2008/layout/AlternatingHexagons"/>
    <dgm:cxn modelId="{1CE2B4F0-88C9-4DFB-A327-EF8E02229B77}" type="presParOf" srcId="{4175E6E0-9927-4784-9107-7326497D0BB7}" destId="{60E86586-6732-4E99-BDB4-BF89522DA2F2}" srcOrd="1" destOrd="0" presId="urn:microsoft.com/office/officeart/2008/layout/AlternatingHexagons"/>
    <dgm:cxn modelId="{043644FA-2EDE-4E0D-A0BF-E3A745F31CFF}" type="presParOf" srcId="{4175E6E0-9927-4784-9107-7326497D0BB7}" destId="{A845C364-5B25-4EAF-BAE2-5AE06E8C6352}" srcOrd="2" destOrd="0" presId="urn:microsoft.com/office/officeart/2008/layout/AlternatingHexagons"/>
    <dgm:cxn modelId="{7F045658-C3A5-4D51-8B59-8C9F60F25215}" type="presParOf" srcId="{4175E6E0-9927-4784-9107-7326497D0BB7}" destId="{DD3C1A21-9D43-4FC3-B31F-720E8EC2441A}" srcOrd="3" destOrd="0" presId="urn:microsoft.com/office/officeart/2008/layout/AlternatingHexagons"/>
    <dgm:cxn modelId="{15667785-42A0-4AB6-A860-99E53D364B2D}" type="presParOf" srcId="{4175E6E0-9927-4784-9107-7326497D0BB7}" destId="{37AE8F80-E626-41E2-AA73-024C12509CED}" srcOrd="4" destOrd="0" presId="urn:microsoft.com/office/officeart/2008/layout/AlternatingHexagons"/>
    <dgm:cxn modelId="{1A6BEFE1-E36E-4A30-8C54-564464132656}" type="presParOf" srcId="{3973310B-F750-437E-A94B-73ADD4152913}" destId="{47723927-64EE-4B80-ADBE-3B34DBD2EECD}" srcOrd="3" destOrd="0" presId="urn:microsoft.com/office/officeart/2008/layout/AlternatingHexagons"/>
    <dgm:cxn modelId="{35304A82-EB78-464C-B242-B01937CCA968}" type="presParOf" srcId="{3973310B-F750-437E-A94B-73ADD4152913}" destId="{E3E29BD3-042C-4C4A-8C24-C64DF51EA754}" srcOrd="4" destOrd="0" presId="urn:microsoft.com/office/officeart/2008/layout/AlternatingHexagons"/>
    <dgm:cxn modelId="{FC7F568F-52B7-4916-B535-E3D496199675}" type="presParOf" srcId="{E3E29BD3-042C-4C4A-8C24-C64DF51EA754}" destId="{71C92A06-8496-490F-A2E2-3C214B4F6C87}" srcOrd="0" destOrd="0" presId="urn:microsoft.com/office/officeart/2008/layout/AlternatingHexagons"/>
    <dgm:cxn modelId="{34C746C4-57BC-4071-A1FB-73DFD36A6A4F}" type="presParOf" srcId="{E3E29BD3-042C-4C4A-8C24-C64DF51EA754}" destId="{4BEF9B37-0EAA-4E8E-99B5-D184FF388B47}" srcOrd="1" destOrd="0" presId="urn:microsoft.com/office/officeart/2008/layout/AlternatingHexagons"/>
    <dgm:cxn modelId="{BA5F4026-29C5-448E-A260-440753E33E40}" type="presParOf" srcId="{E3E29BD3-042C-4C4A-8C24-C64DF51EA754}" destId="{DB12DE04-D531-456D-9948-E9E9B5791B83}" srcOrd="2" destOrd="0" presId="urn:microsoft.com/office/officeart/2008/layout/AlternatingHexagons"/>
    <dgm:cxn modelId="{06E7FF75-81C8-447A-84D5-F3A8D1FBD1EA}" type="presParOf" srcId="{E3E29BD3-042C-4C4A-8C24-C64DF51EA754}" destId="{DA9F4B35-E149-4663-BDB5-DF79665C99C2}" srcOrd="3" destOrd="0" presId="urn:microsoft.com/office/officeart/2008/layout/AlternatingHexagons"/>
    <dgm:cxn modelId="{C73F92C4-27FE-4F9D-B123-DF2792B84FE3}" type="presParOf" srcId="{E3E29BD3-042C-4C4A-8C24-C64DF51EA754}" destId="{3EAF7BFB-135F-4824-B61B-2F3F658AE772}"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3EFA1-3EFD-4033-AE30-FA2012F2A62F}">
      <dsp:nvSpPr>
        <dsp:cNvPr id="0" name=""/>
        <dsp:cNvSpPr/>
      </dsp:nvSpPr>
      <dsp:spPr>
        <a:xfrm rot="5400000">
          <a:off x="4725004" y="105114"/>
          <a:ext cx="2468297" cy="2263035"/>
        </a:xfrm>
        <a:prstGeom prst="hexagon">
          <a:avLst>
            <a:gd name="adj" fmla="val 2500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Reinforce positive social behaviors</a:t>
          </a:r>
        </a:p>
      </dsp:txBody>
      <dsp:txXfrm rot="-5400000">
        <a:off x="5189125" y="396761"/>
        <a:ext cx="1540055" cy="1679741"/>
      </dsp:txXfrm>
    </dsp:sp>
    <dsp:sp modelId="{95E736B0-595F-487D-B339-BC7EC862D8BF}">
      <dsp:nvSpPr>
        <dsp:cNvPr id="0" name=""/>
        <dsp:cNvSpPr/>
      </dsp:nvSpPr>
      <dsp:spPr>
        <a:xfrm>
          <a:off x="7098025" y="496143"/>
          <a:ext cx="2754620" cy="1480978"/>
        </a:xfrm>
        <a:prstGeom prst="rect">
          <a:avLst/>
        </a:prstGeom>
        <a:noFill/>
        <a:ln>
          <a:noFill/>
        </a:ln>
        <a:effectLst/>
      </dsp:spPr>
      <dsp:style>
        <a:lnRef idx="0">
          <a:scrgbClr r="0" g="0" b="0"/>
        </a:lnRef>
        <a:fillRef idx="0">
          <a:scrgbClr r="0" g="0" b="0"/>
        </a:fillRef>
        <a:effectRef idx="0">
          <a:scrgbClr r="0" g="0" b="0"/>
        </a:effectRef>
        <a:fontRef idx="minor"/>
      </dsp:style>
    </dsp:sp>
    <dsp:sp modelId="{7EE8B15F-99D0-45EC-B8D2-9A424EC78177}">
      <dsp:nvSpPr>
        <dsp:cNvPr id="0" name=""/>
        <dsp:cNvSpPr/>
      </dsp:nvSpPr>
      <dsp:spPr>
        <a:xfrm rot="5400000">
          <a:off x="2405791" y="162923"/>
          <a:ext cx="2468297" cy="2147418"/>
        </a:xfrm>
        <a:prstGeom prst="hexagon">
          <a:avLst>
            <a:gd name="adj" fmla="val 2500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a:t>Model language</a:t>
          </a:r>
        </a:p>
      </dsp:txBody>
      <dsp:txXfrm rot="-5400000">
        <a:off x="2900869" y="387127"/>
        <a:ext cx="1478140" cy="1699011"/>
      </dsp:txXfrm>
    </dsp:sp>
    <dsp:sp modelId="{FA2D0AEC-1E3A-466F-9D58-E44051EF90A9}">
      <dsp:nvSpPr>
        <dsp:cNvPr id="0" name=""/>
        <dsp:cNvSpPr/>
      </dsp:nvSpPr>
      <dsp:spPr>
        <a:xfrm rot="5400000">
          <a:off x="3560955" y="2096023"/>
          <a:ext cx="2468297" cy="2471399"/>
        </a:xfrm>
        <a:prstGeom prst="hexagon">
          <a:avLst>
            <a:gd name="adj" fmla="val 2500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Model play skills</a:t>
          </a:r>
        </a:p>
      </dsp:txBody>
      <dsp:txXfrm rot="-5400000">
        <a:off x="3971304" y="2508957"/>
        <a:ext cx="1647599" cy="1645531"/>
      </dsp:txXfrm>
    </dsp:sp>
    <dsp:sp modelId="{60E86586-6732-4E99-BDB4-BF89522DA2F2}">
      <dsp:nvSpPr>
        <dsp:cNvPr id="0" name=""/>
        <dsp:cNvSpPr/>
      </dsp:nvSpPr>
      <dsp:spPr>
        <a:xfrm>
          <a:off x="966774" y="2591234"/>
          <a:ext cx="2665761" cy="1480978"/>
        </a:xfrm>
        <a:prstGeom prst="rect">
          <a:avLst/>
        </a:prstGeom>
        <a:noFill/>
        <a:ln>
          <a:noFill/>
        </a:ln>
        <a:effectLst/>
      </dsp:spPr>
      <dsp:style>
        <a:lnRef idx="0">
          <a:scrgbClr r="0" g="0" b="0"/>
        </a:lnRef>
        <a:fillRef idx="0">
          <a:scrgbClr r="0" g="0" b="0"/>
        </a:fillRef>
        <a:effectRef idx="0">
          <a:scrgbClr r="0" g="0" b="0"/>
        </a:effectRef>
        <a:fontRef idx="minor"/>
      </dsp:style>
    </dsp:sp>
    <dsp:sp modelId="{37AE8F80-E626-41E2-AA73-024C12509CED}">
      <dsp:nvSpPr>
        <dsp:cNvPr id="0" name=""/>
        <dsp:cNvSpPr/>
      </dsp:nvSpPr>
      <dsp:spPr>
        <a:xfrm rot="5400000">
          <a:off x="6085568" y="2219508"/>
          <a:ext cx="2468297" cy="2147418"/>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a:t>Understand child behaviors</a:t>
          </a:r>
        </a:p>
      </dsp:txBody>
      <dsp:txXfrm rot="-5400000">
        <a:off x="6580646" y="2443712"/>
        <a:ext cx="1478140" cy="1699011"/>
      </dsp:txXfrm>
    </dsp:sp>
    <dsp:sp modelId="{71C92A06-8496-490F-A2E2-3C214B4F6C87}">
      <dsp:nvSpPr>
        <dsp:cNvPr id="0" name=""/>
        <dsp:cNvSpPr/>
      </dsp:nvSpPr>
      <dsp:spPr>
        <a:xfrm rot="5400000">
          <a:off x="2521473" y="4353697"/>
          <a:ext cx="2468297" cy="2147418"/>
        </a:xfrm>
        <a:prstGeom prst="hexagon">
          <a:avLst>
            <a:gd name="adj" fmla="val 25000"/>
            <a:gd name="vf" fmla="val 115470"/>
          </a:avLst>
        </a:prstGeom>
        <a:solidFill>
          <a:schemeClr val="accent6">
            <a:lumMod val="9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Fun factor: Rewarding for all</a:t>
          </a:r>
        </a:p>
      </dsp:txBody>
      <dsp:txXfrm rot="-5400000">
        <a:off x="3016551" y="4577901"/>
        <a:ext cx="1478140" cy="1699011"/>
      </dsp:txXfrm>
    </dsp:sp>
    <dsp:sp modelId="{4BEF9B37-0EAA-4E8E-99B5-D184FF388B47}">
      <dsp:nvSpPr>
        <dsp:cNvPr id="0" name=""/>
        <dsp:cNvSpPr/>
      </dsp:nvSpPr>
      <dsp:spPr>
        <a:xfrm>
          <a:off x="7098025" y="4686325"/>
          <a:ext cx="2754620" cy="1480978"/>
        </a:xfrm>
        <a:prstGeom prst="rect">
          <a:avLst/>
        </a:prstGeom>
        <a:noFill/>
        <a:ln>
          <a:noFill/>
        </a:ln>
        <a:effectLst/>
      </dsp:spPr>
      <dsp:style>
        <a:lnRef idx="0">
          <a:scrgbClr r="0" g="0" b="0"/>
        </a:lnRef>
        <a:fillRef idx="0">
          <a:scrgbClr r="0" g="0" b="0"/>
        </a:fillRef>
        <a:effectRef idx="0">
          <a:scrgbClr r="0" g="0" b="0"/>
        </a:effectRef>
        <a:fontRef idx="minor"/>
      </dsp:style>
    </dsp:sp>
    <dsp:sp modelId="{3EAF7BFB-135F-4824-B61B-2F3F658AE772}">
      <dsp:nvSpPr>
        <dsp:cNvPr id="0" name=""/>
        <dsp:cNvSpPr/>
      </dsp:nvSpPr>
      <dsp:spPr>
        <a:xfrm rot="5400000">
          <a:off x="4882495" y="4297173"/>
          <a:ext cx="2468297" cy="2147418"/>
        </a:xfrm>
        <a:prstGeom prst="hexagon">
          <a:avLst>
            <a:gd name="adj" fmla="val 2500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t>Reciprocal Communication</a:t>
          </a:r>
        </a:p>
      </dsp:txBody>
      <dsp:txXfrm rot="-5400000">
        <a:off x="5377573" y="4521377"/>
        <a:ext cx="1478140" cy="1699011"/>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2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275"/>
          </a:xfrm>
          <a:prstGeom prst="rect">
            <a:avLst/>
          </a:prstGeom>
        </p:spPr>
        <p:txBody>
          <a:bodyPr vert="horz" lIns="91440" tIns="45720" rIns="91440" bIns="45720" rtlCol="0"/>
          <a:lstStyle>
            <a:lvl1pPr algn="r">
              <a:defRPr sz="1200"/>
            </a:lvl1pPr>
          </a:lstStyle>
          <a:p>
            <a:fld id="{B9DBC6F9-FA8A-4D1E-8E96-7CA1BB119DEE}" type="datetimeFigureOut">
              <a:rPr lang="en-US" smtClean="0"/>
              <a:t>3/15/2025</a:t>
            </a:fld>
            <a:endParaRPr lang="en-US"/>
          </a:p>
        </p:txBody>
      </p:sp>
      <p:sp>
        <p:nvSpPr>
          <p:cNvPr id="4" name="Slide Image Placeholder 3"/>
          <p:cNvSpPr>
            <a:spLocks noGrp="1" noRot="1" noChangeAspect="1"/>
          </p:cNvSpPr>
          <p:nvPr>
            <p:ph type="sldImg" idx="2"/>
          </p:nvPr>
        </p:nvSpPr>
        <p:spPr>
          <a:xfrm>
            <a:off x="642938" y="1162050"/>
            <a:ext cx="5572125" cy="31353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2365"/>
            <a:ext cx="5486400" cy="365920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6951"/>
            <a:ext cx="2971800" cy="4662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6951"/>
            <a:ext cx="2971800" cy="466274"/>
          </a:xfrm>
          <a:prstGeom prst="rect">
            <a:avLst/>
          </a:prstGeom>
        </p:spPr>
        <p:txBody>
          <a:bodyPr vert="horz" lIns="91440" tIns="45720" rIns="91440" bIns="45720" rtlCol="0" anchor="b"/>
          <a:lstStyle>
            <a:lvl1pPr algn="r">
              <a:defRPr sz="1200"/>
            </a:lvl1pPr>
          </a:lstStyle>
          <a:p>
            <a:fld id="{2D71BBF2-8AAB-4853-892B-3F956EEB4AC9}" type="slidenum">
              <a:rPr lang="en-US" smtClean="0"/>
              <a:t>‹#›</a:t>
            </a:fld>
            <a:endParaRPr lang="en-US"/>
          </a:p>
        </p:txBody>
      </p:sp>
    </p:spTree>
    <p:extLst>
      <p:ext uri="{BB962C8B-B14F-4D97-AF65-F5344CB8AC3E}">
        <p14:creationId xmlns:p14="http://schemas.microsoft.com/office/powerpoint/2010/main" val="677046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008F3-AAE8-4F6C-8F18-BE75F4DD1A53}" type="slidenum">
              <a:rPr lang="en-US" smtClean="0"/>
              <a:t>1</a:t>
            </a:fld>
            <a:endParaRPr lang="en-US"/>
          </a:p>
        </p:txBody>
      </p:sp>
    </p:spTree>
    <p:extLst>
      <p:ext uri="{BB962C8B-B14F-4D97-AF65-F5344CB8AC3E}">
        <p14:creationId xmlns:p14="http://schemas.microsoft.com/office/powerpoint/2010/main" val="2823692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JW</a:t>
            </a:r>
          </a:p>
          <a:p>
            <a:r>
              <a:rPr lang="en-US"/>
              <a:t>When setting up a social environment it needs to be </a:t>
            </a:r>
            <a:r>
              <a:rPr lang="en-US" b="1"/>
              <a:t>First,</a:t>
            </a:r>
            <a:r>
              <a:rPr lang="en-US"/>
              <a:t> engaging. The activities we choose are motivating and interesting to the child. This means figuring out what toys child prefers. However, it’s a balance—if child is too fixated on a particular toy (e.g., loves cars but refuses to share), the activity might be highly motivating for them but not enjoyable for their peers. On the flip side, you want the peer to be interested and not bored. Choices are important. </a:t>
            </a:r>
          </a:p>
          <a:p>
            <a:r>
              <a:rPr lang="en-US" b="1"/>
              <a:t>Next, </a:t>
            </a:r>
            <a:r>
              <a:rPr lang="en-US" b="0"/>
              <a:t>is observational learning, children learn by imitating their peers</a:t>
            </a:r>
            <a:r>
              <a:rPr lang="en-US"/>
              <a:t>. We've also observed</a:t>
            </a:r>
            <a:r>
              <a:rPr lang="en-US" b="0"/>
              <a:t> </a:t>
            </a:r>
            <a:r>
              <a:rPr lang="en-US"/>
              <a:t>peers learn important skills too for example, they learn children </a:t>
            </a:r>
            <a:r>
              <a:rPr lang="en-US" b="0"/>
              <a:t>communicate in different ways, and how to read potentially communicative behaviors (both positive and challenging)</a:t>
            </a:r>
          </a:p>
          <a:p>
            <a:r>
              <a:rPr lang="en-US" b="1"/>
              <a:t>Finally, </a:t>
            </a:r>
            <a:r>
              <a:rPr lang="en-US" b="0"/>
              <a:t>opportunities to respond and communication, relates to the back-and-forth exchanges, where both children have chances to initiate and respond. Ideally, we want children to communicate at least once per minute.</a:t>
            </a:r>
          </a:p>
        </p:txBody>
      </p:sp>
      <p:sp>
        <p:nvSpPr>
          <p:cNvPr id="4" name="Slide Number Placeholder 3"/>
          <p:cNvSpPr>
            <a:spLocks noGrp="1"/>
          </p:cNvSpPr>
          <p:nvPr>
            <p:ph type="sldNum" sz="quarter" idx="5"/>
          </p:nvPr>
        </p:nvSpPr>
        <p:spPr/>
        <p:txBody>
          <a:bodyPr/>
          <a:lstStyle/>
          <a:p>
            <a:fld id="{FA3008F3-AAE8-4F6C-8F18-BE75F4DD1A53}" type="slidenum">
              <a:rPr lang="en-US" smtClean="0"/>
              <a:t>10</a:t>
            </a:fld>
            <a:endParaRPr lang="en-US"/>
          </a:p>
        </p:txBody>
      </p:sp>
    </p:spTree>
    <p:extLst>
      <p:ext uri="{BB962C8B-B14F-4D97-AF65-F5344CB8AC3E}">
        <p14:creationId xmlns:p14="http://schemas.microsoft.com/office/powerpoint/2010/main" val="3999651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JW</a:t>
            </a:r>
          </a:p>
          <a:p>
            <a:endParaRPr lang="en-US"/>
          </a:p>
          <a:p>
            <a:r>
              <a:rPr lang="en-US"/>
              <a:t>Our research works with autistic preschoolers ages 3-6 years with limited or no spoken language who are either already using or could benefit from an iPad as a speech generating device. In the videos we share you’ll see the iPad is always on the table and accessible to the autistic child. </a:t>
            </a:r>
          </a:p>
          <a:p>
            <a:endParaRPr lang="en-US"/>
          </a:p>
          <a:p>
            <a:r>
              <a:rPr lang="en-US"/>
              <a:t>Children participate in 24 treatment sessions, each 30-min. Before treatment, we observe what the children can do on their own, or baseline behaviors. We structure the play environment by being at the table, often in a quiet room with minimal distractions, and introduce one toy at a time. We select preferred activities to increase engagement. Intervention sessions include reviewing peer play strategies only with the peer for 5 min, then 15 min encouraging/prompting the peer to initiate and create a communication opportunity with autistic child, then a few minutes of feedback. </a:t>
            </a:r>
            <a:endParaRPr lang="en-US" strike="sngStrike"/>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View BL clip: The peer is on the left in both clips. iPad is available to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View Post Observation clip: Now we will view a clip of the children after 10 treatment sessions. </a:t>
            </a:r>
          </a:p>
          <a:p>
            <a:endParaRPr lang="en-US"/>
          </a:p>
          <a:p>
            <a:r>
              <a:rPr lang="en-US" b="1"/>
              <a:t>Audience question: What did you see related to social interaction? Did you observe any changes in communication?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BL: peer playing on own, FC watching but no communication happening; louder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Post </a:t>
            </a:r>
            <a:r>
              <a:rPr lang="en-US" err="1"/>
              <a:t>Obs</a:t>
            </a:r>
            <a:r>
              <a:rPr lang="en-US"/>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Quieter location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More communication: Peer is saying name, asking child what he wants. FC is responding and requesting with iPad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Turn taking improved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Both no adult at the table, no prompting. </a:t>
            </a:r>
          </a:p>
          <a:p>
            <a:pPr marL="171450" indent="-171450">
              <a:buFont typeface="Arial" panose="020B0604020202020204" pitchFamily="34" charset="0"/>
              <a:buChar char="•"/>
            </a:pPr>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FA3008F3-AAE8-4F6C-8F18-BE75F4DD1A53}" type="slidenum">
              <a:rPr lang="en-US" smtClean="0"/>
              <a:t>11</a:t>
            </a:fld>
            <a:endParaRPr lang="en-US"/>
          </a:p>
        </p:txBody>
      </p:sp>
    </p:spTree>
    <p:extLst>
      <p:ext uri="{BB962C8B-B14F-4D97-AF65-F5344CB8AC3E}">
        <p14:creationId xmlns:p14="http://schemas.microsoft.com/office/powerpoint/2010/main" val="2022632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JW</a:t>
            </a:r>
          </a:p>
          <a:p>
            <a:r>
              <a:rPr lang="en-US"/>
              <a:t>Now, let’s look at unstructured settings—</a:t>
            </a:r>
          </a:p>
          <a:p>
            <a:endParaRPr lang="en-US"/>
          </a:p>
          <a:p>
            <a:r>
              <a:rPr lang="en-US"/>
              <a:t>Snack: watch video, stop and brainstorm as a group how to change/improve set up to improve engagement</a:t>
            </a:r>
          </a:p>
          <a:p>
            <a:pPr marL="628650" lvl="1" indent="-171450">
              <a:buFont typeface="Arial" panose="020B0604020202020204" pitchFamily="34" charset="0"/>
              <a:buChar char="•"/>
            </a:pPr>
            <a:endParaRPr lang="en-US"/>
          </a:p>
          <a:p>
            <a:r>
              <a:rPr lang="en-US"/>
              <a:t>Free Play: watch video, stop and discuss</a:t>
            </a:r>
          </a:p>
          <a:p>
            <a:r>
              <a:rPr lang="en-US"/>
              <a:t> </a:t>
            </a:r>
          </a:p>
        </p:txBody>
      </p:sp>
      <p:sp>
        <p:nvSpPr>
          <p:cNvPr id="4" name="Slide Number Placeholder 3"/>
          <p:cNvSpPr>
            <a:spLocks noGrp="1"/>
          </p:cNvSpPr>
          <p:nvPr>
            <p:ph type="sldNum" sz="quarter" idx="5"/>
          </p:nvPr>
        </p:nvSpPr>
        <p:spPr/>
        <p:txBody>
          <a:bodyPr/>
          <a:lstStyle/>
          <a:p>
            <a:fld id="{FA3008F3-AAE8-4F6C-8F18-BE75F4DD1A53}" type="slidenum">
              <a:rPr lang="en-US" smtClean="0"/>
              <a:t>12</a:t>
            </a:fld>
            <a:endParaRPr lang="en-US"/>
          </a:p>
        </p:txBody>
      </p:sp>
    </p:spTree>
    <p:extLst>
      <p:ext uri="{BB962C8B-B14F-4D97-AF65-F5344CB8AC3E}">
        <p14:creationId xmlns:p14="http://schemas.microsoft.com/office/powerpoint/2010/main" val="133278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JW</a:t>
            </a:r>
          </a:p>
          <a:p>
            <a:r>
              <a:rPr lang="en-US"/>
              <a:t>Let’s share some specific strategies…</a:t>
            </a:r>
          </a:p>
          <a:p>
            <a:r>
              <a:rPr lang="en-US"/>
              <a:t>First, </a:t>
            </a:r>
            <a:r>
              <a:rPr lang="en-US" b="1"/>
              <a:t>Snack</a:t>
            </a:r>
            <a:r>
              <a:rPr lang="en-US"/>
              <a:t> – give each child a job to do; child can in charge of passing out snacks, handing out napkins or plates, or pouring drinks. This creates natural opportunities to communicate whether for items or more snacks. Could also include laminated photos of preferred activities on placemats to give them something to comment on rather than just requesting.</a:t>
            </a:r>
          </a:p>
          <a:p>
            <a:endParaRPr lang="en-US"/>
          </a:p>
          <a:p>
            <a:r>
              <a:rPr lang="en-US" b="1"/>
              <a:t>Free Play </a:t>
            </a:r>
            <a:r>
              <a:rPr lang="en-US" b="0"/>
              <a:t>– include lots of cause and effect toys, simple rules; child’s pretend play is likely imitative so we encourage using visuals. As children’s play skills develop </a:t>
            </a:r>
            <a:r>
              <a:rPr lang="en-US"/>
              <a:t>we see more cooperative</a:t>
            </a:r>
            <a:r>
              <a:rPr lang="en-US" b="0"/>
              <a:t> play </a:t>
            </a:r>
            <a:r>
              <a:rPr lang="en-US"/>
              <a:t>which involves more</a:t>
            </a:r>
            <a:r>
              <a:rPr lang="en-US" b="0"/>
              <a:t> rules and turn taking</a:t>
            </a:r>
          </a:p>
          <a:p>
            <a:endParaRPr lang="en-US" b="0"/>
          </a:p>
          <a:p>
            <a:r>
              <a:rPr lang="en-US" b="0"/>
              <a:t>Lastly, </a:t>
            </a:r>
            <a:r>
              <a:rPr lang="en-US" b="1"/>
              <a:t>Centers </a:t>
            </a:r>
            <a:r>
              <a:rPr lang="en-US" b="0"/>
              <a:t>– choose activities that are motivating but not too much. Clearly define beginning and end of activity so children know what to expect. Think about how many children are in a center, smaller groups more engaged play</a:t>
            </a:r>
          </a:p>
          <a:p>
            <a:endParaRPr lang="en-US" b="0"/>
          </a:p>
          <a:p>
            <a:r>
              <a:rPr lang="en-US"/>
              <a:t>By using these strategies, we can create a more engaging environment where children are interested and communicative.</a:t>
            </a:r>
          </a:p>
        </p:txBody>
      </p:sp>
      <p:sp>
        <p:nvSpPr>
          <p:cNvPr id="4" name="Slide Number Placeholder 3"/>
          <p:cNvSpPr>
            <a:spLocks noGrp="1"/>
          </p:cNvSpPr>
          <p:nvPr>
            <p:ph type="sldNum" sz="quarter" idx="5"/>
          </p:nvPr>
        </p:nvSpPr>
        <p:spPr/>
        <p:txBody>
          <a:bodyPr/>
          <a:lstStyle/>
          <a:p>
            <a:fld id="{2D71BBF2-8AAB-4853-892B-3F956EEB4AC9}" type="slidenum">
              <a:rPr lang="en-US" smtClean="0"/>
              <a:t>13</a:t>
            </a:fld>
            <a:endParaRPr lang="en-US"/>
          </a:p>
        </p:txBody>
      </p:sp>
    </p:spTree>
    <p:extLst>
      <p:ext uri="{BB962C8B-B14F-4D97-AF65-F5344CB8AC3E}">
        <p14:creationId xmlns:p14="http://schemas.microsoft.com/office/powerpoint/2010/main" val="3392756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08D26-8886-E83E-55F8-D6819511ED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1CC33-0F5B-1652-10C2-54FC8CE91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A3A133-97EC-7EFD-1DD1-84B881387739}"/>
              </a:ext>
            </a:extLst>
          </p:cNvPr>
          <p:cNvSpPr>
            <a:spLocks noGrp="1"/>
          </p:cNvSpPr>
          <p:nvPr>
            <p:ph type="body" idx="1"/>
          </p:nvPr>
        </p:nvSpPr>
        <p:spPr/>
        <p:txBody>
          <a:bodyPr/>
          <a:lstStyle/>
          <a:p>
            <a:r>
              <a:rPr lang="en-US"/>
              <a:t>RT</a:t>
            </a:r>
          </a:p>
          <a:p>
            <a:r>
              <a:rPr lang="en-US"/>
              <a:t>A big part of creating engaging activities is finding toys that make it easy to set up many communication opportunities. The spin stick, car racer toys, puzzles, and bubbles are some that we’ve found that improve </a:t>
            </a:r>
            <a:r>
              <a:rPr lang="en-US" b="1"/>
              <a:t>back-and-forth reciprocal interactions</a:t>
            </a:r>
            <a:r>
              <a:rPr lang="en-US"/>
              <a:t>. Each one has multiple parts that can be controlled by you. </a:t>
            </a:r>
          </a:p>
          <a:p>
            <a:r>
              <a:rPr lang="en-US" b="1"/>
              <a:t>CLICK</a:t>
            </a:r>
            <a:r>
              <a:rPr lang="en-US"/>
              <a:t> To set up an interaction, </a:t>
            </a:r>
            <a:r>
              <a:rPr lang="en-US" b="1"/>
              <a:t>First</a:t>
            </a:r>
            <a:r>
              <a:rPr lang="en-US"/>
              <a:t> all parts are placed in a container or baggie so everyone can see them, not spread out on table. </a:t>
            </a:r>
          </a:p>
          <a:p>
            <a:r>
              <a:rPr lang="en-US" b="1"/>
              <a:t>CLICK Next</a:t>
            </a:r>
            <a:r>
              <a:rPr lang="en-US"/>
              <a:t>, you tell peer they're in charge of the parts and to Hold them and Wait. </a:t>
            </a:r>
          </a:p>
          <a:p>
            <a:r>
              <a:rPr lang="en-US" b="1"/>
              <a:t>CLICK</a:t>
            </a:r>
            <a:r>
              <a:rPr lang="en-US"/>
              <a:t> In the beginning giving may be challenging for an autistic child, but gradually you practice them having a turn giving and being in charge. </a:t>
            </a:r>
          </a:p>
          <a:p>
            <a:r>
              <a:rPr lang="en-US" b="1"/>
              <a:t>CLICK Finally</a:t>
            </a:r>
            <a:r>
              <a:rPr lang="en-US"/>
              <a:t>, we teach our peers “3, 2, 1, stop!” for those toys that require the peer to turn it on or off, like a bubble machine. Depending on the toy, you may need to modify to create the back-and-forth opportunities. For example, you can use switch-adapted toys and a 3, 2, 1 stop prompt.  </a:t>
            </a:r>
          </a:p>
        </p:txBody>
      </p:sp>
      <p:sp>
        <p:nvSpPr>
          <p:cNvPr id="4" name="Slide Number Placeholder 3">
            <a:extLst>
              <a:ext uri="{FF2B5EF4-FFF2-40B4-BE49-F238E27FC236}">
                <a16:creationId xmlns:a16="http://schemas.microsoft.com/office/drawing/2014/main" id="{BC417D5D-7046-D511-52C5-1857764DE7C4}"/>
              </a:ext>
            </a:extLst>
          </p:cNvPr>
          <p:cNvSpPr>
            <a:spLocks noGrp="1"/>
          </p:cNvSpPr>
          <p:nvPr>
            <p:ph type="sldNum" sz="quarter" idx="5"/>
          </p:nvPr>
        </p:nvSpPr>
        <p:spPr/>
        <p:txBody>
          <a:bodyPr/>
          <a:lstStyle/>
          <a:p>
            <a:fld id="{2D71BBF2-8AAB-4853-892B-3F956EEB4AC9}" type="slidenum">
              <a:rPr lang="en-US" smtClean="0"/>
              <a:t>14</a:t>
            </a:fld>
            <a:endParaRPr lang="en-US"/>
          </a:p>
        </p:txBody>
      </p:sp>
    </p:spTree>
    <p:extLst>
      <p:ext uri="{BB962C8B-B14F-4D97-AF65-F5344CB8AC3E}">
        <p14:creationId xmlns:p14="http://schemas.microsoft.com/office/powerpoint/2010/main" val="1660173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RT</a:t>
            </a:r>
          </a:p>
          <a:p>
            <a:r>
              <a:rPr lang="en-US"/>
              <a:t>Here are some of the toys and activities we’ve found that lead to communication and are engaging for both children.</a:t>
            </a:r>
          </a:p>
          <a:p>
            <a:pPr>
              <a:defRPr/>
            </a:pPr>
            <a:r>
              <a:rPr lang="en-US"/>
              <a:t>The main toy is in between the children and peers start by asking the child what they want. The autistic child responds with request and the peer gives them a piece, and repeat. Then switch roles.</a:t>
            </a:r>
            <a:r>
              <a:rPr lang="en-US" i="1"/>
              <a:t> </a:t>
            </a:r>
            <a:r>
              <a:rPr lang="en-US"/>
              <a:t>For bubbles and switch-adapted toys, the peer is in charge of making the toy </a:t>
            </a:r>
            <a:r>
              <a:rPr lang="en-US" b="1"/>
              <a:t>go. </a:t>
            </a:r>
            <a:endParaRPr lang="en-US"/>
          </a:p>
        </p:txBody>
      </p:sp>
      <p:sp>
        <p:nvSpPr>
          <p:cNvPr id="4" name="Slide Number Placeholder 3"/>
          <p:cNvSpPr>
            <a:spLocks noGrp="1"/>
          </p:cNvSpPr>
          <p:nvPr>
            <p:ph type="sldNum" sz="quarter" idx="5"/>
          </p:nvPr>
        </p:nvSpPr>
        <p:spPr/>
        <p:txBody>
          <a:bodyPr/>
          <a:lstStyle/>
          <a:p>
            <a:fld id="{FA3008F3-AAE8-4F6C-8F18-BE75F4DD1A53}" type="slidenum">
              <a:rPr lang="en-US" smtClean="0"/>
              <a:t>15</a:t>
            </a:fld>
            <a:endParaRPr lang="en-US"/>
          </a:p>
        </p:txBody>
      </p:sp>
    </p:spTree>
    <p:extLst>
      <p:ext uri="{BB962C8B-B14F-4D97-AF65-F5344CB8AC3E}">
        <p14:creationId xmlns:p14="http://schemas.microsoft.com/office/powerpoint/2010/main" val="3931374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D3893-35F4-2AAC-A819-8D0715C72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BE487-D3F3-DFE2-E6B9-3ED203782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B63E2-73A0-9B72-8215-A3AFFD5D1C59}"/>
              </a:ext>
            </a:extLst>
          </p:cNvPr>
          <p:cNvSpPr>
            <a:spLocks noGrp="1"/>
          </p:cNvSpPr>
          <p:nvPr>
            <p:ph type="body" idx="1"/>
          </p:nvPr>
        </p:nvSpPr>
        <p:spPr/>
        <p:txBody>
          <a:bodyPr/>
          <a:lstStyle/>
          <a:p>
            <a:r>
              <a:rPr lang="en-US"/>
              <a:t>RT</a:t>
            </a:r>
          </a:p>
          <a:p>
            <a:r>
              <a:rPr lang="en-US" b="1"/>
              <a:t>CLICK</a:t>
            </a:r>
            <a:r>
              <a:rPr lang="en-US"/>
              <a:t> Some activities, like play doh, </a:t>
            </a:r>
            <a:r>
              <a:rPr lang="en-US" err="1"/>
              <a:t>legos</a:t>
            </a:r>
            <a:r>
              <a:rPr lang="en-US"/>
              <a:t>, blocks, and pretend play are a bit more difficult to set up engaging play. </a:t>
            </a:r>
          </a:p>
          <a:p>
            <a:r>
              <a:rPr lang="en-US" b="1"/>
              <a:t>CLICK </a:t>
            </a:r>
            <a:r>
              <a:rPr lang="en-US"/>
              <a:t>These toys can be more tricky because there may be no reason to communicate or it turns into parallel or solitary play without a shared goal or activity to do together. </a:t>
            </a:r>
          </a:p>
          <a:p>
            <a:r>
              <a:rPr lang="en-US" b="1"/>
              <a:t>CLICK</a:t>
            </a:r>
            <a:r>
              <a:rPr lang="en-US"/>
              <a:t> To make these activities more engaging, you can be more intentional in setting up play routine by </a:t>
            </a:r>
            <a:r>
              <a:rPr lang="en-US" b="1"/>
              <a:t>controlling what is on the table or giving children specific roles</a:t>
            </a:r>
            <a:r>
              <a:rPr lang="en-US"/>
              <a:t>. For example, one child has the play doh and is in charge of distributing it, and the other child has the cookie cutters, and is in charge of making shapes. Mainly – you want to make sure there are reasons for the children to take turns interacting and communicating. </a:t>
            </a:r>
            <a:endParaRPr lang="en-US">
              <a:highlight>
                <a:srgbClr val="FFFF00"/>
              </a:highlight>
            </a:endParaRPr>
          </a:p>
        </p:txBody>
      </p:sp>
      <p:sp>
        <p:nvSpPr>
          <p:cNvPr id="4" name="Slide Number Placeholder 3">
            <a:extLst>
              <a:ext uri="{FF2B5EF4-FFF2-40B4-BE49-F238E27FC236}">
                <a16:creationId xmlns:a16="http://schemas.microsoft.com/office/drawing/2014/main" id="{E2D5E439-F327-DFCE-1532-56B03099A947}"/>
              </a:ext>
            </a:extLst>
          </p:cNvPr>
          <p:cNvSpPr>
            <a:spLocks noGrp="1"/>
          </p:cNvSpPr>
          <p:nvPr>
            <p:ph type="sldNum" sz="quarter" idx="5"/>
          </p:nvPr>
        </p:nvSpPr>
        <p:spPr/>
        <p:txBody>
          <a:bodyPr/>
          <a:lstStyle/>
          <a:p>
            <a:fld id="{2D71BBF2-8AAB-4853-892B-3F956EEB4AC9}" type="slidenum">
              <a:rPr lang="en-US" smtClean="0"/>
              <a:t>16</a:t>
            </a:fld>
            <a:endParaRPr lang="en-US"/>
          </a:p>
        </p:txBody>
      </p:sp>
    </p:spTree>
    <p:extLst>
      <p:ext uri="{BB962C8B-B14F-4D97-AF65-F5344CB8AC3E}">
        <p14:creationId xmlns:p14="http://schemas.microsoft.com/office/powerpoint/2010/main" val="1752792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RT </a:t>
            </a:r>
          </a:p>
          <a:p>
            <a:r>
              <a:rPr lang="en-US"/>
              <a:t>You can also </a:t>
            </a:r>
            <a:r>
              <a:rPr lang="en-US" b="1"/>
              <a:t>add in specific toys or items</a:t>
            </a:r>
            <a:r>
              <a:rPr lang="en-US"/>
              <a:t> to create shared goals. For example, after the children build a tower of blocks, you introduce cars for them to crash into the tower. After the children build a fence with the </a:t>
            </a:r>
            <a:r>
              <a:rPr lang="en-US" err="1"/>
              <a:t>magnatiles</a:t>
            </a:r>
            <a:r>
              <a:rPr lang="en-US"/>
              <a:t>, you can add animals, then introduce shredded paper as food for the children to feed the animals. Being intentional about the play routine will increase opportunity for communication.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2D71BBF2-8AAB-4853-892B-3F956EEB4AC9}" type="slidenum">
              <a:rPr lang="en-US" smtClean="0"/>
              <a:t>17</a:t>
            </a:fld>
            <a:endParaRPr lang="en-US"/>
          </a:p>
        </p:txBody>
      </p:sp>
    </p:spTree>
    <p:extLst>
      <p:ext uri="{BB962C8B-B14F-4D97-AF65-F5344CB8AC3E}">
        <p14:creationId xmlns:p14="http://schemas.microsoft.com/office/powerpoint/2010/main" val="2995998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RT</a:t>
            </a:r>
          </a:p>
          <a:p>
            <a:r>
              <a:rPr lang="en-US"/>
              <a:t>Now let's explore some strategies you can teach to peers to be responsive play partners. </a:t>
            </a:r>
          </a:p>
        </p:txBody>
      </p:sp>
      <p:sp>
        <p:nvSpPr>
          <p:cNvPr id="4" name="Slide Number Placeholder 3"/>
          <p:cNvSpPr>
            <a:spLocks noGrp="1"/>
          </p:cNvSpPr>
          <p:nvPr>
            <p:ph type="sldNum" sz="quarter" idx="5"/>
          </p:nvPr>
        </p:nvSpPr>
        <p:spPr/>
        <p:txBody>
          <a:bodyPr/>
          <a:lstStyle/>
          <a:p>
            <a:fld id="{2D71BBF2-8AAB-4853-892B-3F956EEB4AC9}" type="slidenum">
              <a:rPr lang="en-US" smtClean="0"/>
              <a:t>18</a:t>
            </a:fld>
            <a:endParaRPr lang="en-US"/>
          </a:p>
        </p:txBody>
      </p:sp>
    </p:spTree>
    <p:extLst>
      <p:ext uri="{BB962C8B-B14F-4D97-AF65-F5344CB8AC3E}">
        <p14:creationId xmlns:p14="http://schemas.microsoft.com/office/powerpoint/2010/main" val="3374071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strategies we teach peers to be responsive play partners are to stay, play, and talk with their buddy. Peers each have a buddy book with the steps. We teach peers to stay with your buddy by sitting close and moving if your buddy moves...</a:t>
            </a:r>
            <a:r>
              <a:rPr lang="en-US" b="1"/>
              <a:t>(outline each </a:t>
            </a:r>
            <a:r>
              <a:rPr lang="en-US" b="1" err="1"/>
              <a:t>substep</a:t>
            </a:r>
            <a:r>
              <a:rPr lang="en-US" b="1"/>
              <a:t> of all three steps). </a:t>
            </a:r>
            <a:endParaRPr lang="en-US"/>
          </a:p>
          <a:p>
            <a:r>
              <a:rPr lang="en-US" b="1"/>
              <a:t>To learn these skills, </a:t>
            </a:r>
            <a:r>
              <a:rPr lang="en-US"/>
              <a:t>peers watch adult models, practice with the adult, then practice with their buddy. </a:t>
            </a:r>
            <a:r>
              <a:rPr lang="en-US" b="0"/>
              <a:t>Stay and Play comes easily, so we spend more time on prompting the peer to talk and model language. </a:t>
            </a:r>
            <a:r>
              <a:rPr lang="en-US"/>
              <a:t>These strategies were initially published in the late 1990’s, and the work Kathy has done at Juniper over the last 15 years has adapted them to meet the needs of children with limited or no spoken language. References are available through the QR code on the last slide.</a:t>
            </a:r>
          </a:p>
        </p:txBody>
      </p:sp>
      <p:sp>
        <p:nvSpPr>
          <p:cNvPr id="4" name="Slide Number Placeholder 3"/>
          <p:cNvSpPr>
            <a:spLocks noGrp="1"/>
          </p:cNvSpPr>
          <p:nvPr>
            <p:ph type="sldNum" sz="quarter" idx="5"/>
          </p:nvPr>
        </p:nvSpPr>
        <p:spPr/>
        <p:txBody>
          <a:bodyPr/>
          <a:lstStyle/>
          <a:p>
            <a:fld id="{2D71BBF2-8AAB-4853-892B-3F956EEB4AC9}" type="slidenum">
              <a:rPr lang="en-US" smtClean="0"/>
              <a:t>19</a:t>
            </a:fld>
            <a:endParaRPr lang="en-US"/>
          </a:p>
        </p:txBody>
      </p:sp>
    </p:spTree>
    <p:extLst>
      <p:ext uri="{BB962C8B-B14F-4D97-AF65-F5344CB8AC3E}">
        <p14:creationId xmlns:p14="http://schemas.microsoft.com/office/powerpoint/2010/main" val="4238953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begin, please take a moment to scan this QR code. It will connect you to a list of references, our contact details, the JGCP website, and a link to these presentation slides. We’ll share the code again on the final slide.</a:t>
            </a:r>
          </a:p>
        </p:txBody>
      </p:sp>
      <p:sp>
        <p:nvSpPr>
          <p:cNvPr id="4" name="Slide Number Placeholder 3"/>
          <p:cNvSpPr>
            <a:spLocks noGrp="1"/>
          </p:cNvSpPr>
          <p:nvPr>
            <p:ph type="sldNum" sz="quarter" idx="5"/>
          </p:nvPr>
        </p:nvSpPr>
        <p:spPr/>
        <p:txBody>
          <a:bodyPr/>
          <a:lstStyle/>
          <a:p>
            <a:fld id="{2D71BBF2-8AAB-4853-892B-3F956EEB4AC9}" type="slidenum">
              <a:rPr lang="en-US" smtClean="0"/>
              <a:t>2</a:t>
            </a:fld>
            <a:endParaRPr lang="en-US"/>
          </a:p>
        </p:txBody>
      </p:sp>
    </p:spTree>
    <p:extLst>
      <p:ext uri="{BB962C8B-B14F-4D97-AF65-F5344CB8AC3E}">
        <p14:creationId xmlns:p14="http://schemas.microsoft.com/office/powerpoint/2010/main" val="1583578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4562"/>
          </a:xfrm>
        </p:spPr>
      </p:sp>
      <p:sp>
        <p:nvSpPr>
          <p:cNvPr id="3" name="Notes Placeholder 2"/>
          <p:cNvSpPr>
            <a:spLocks noGrp="1"/>
          </p:cNvSpPr>
          <p:nvPr>
            <p:ph type="body" idx="1"/>
          </p:nvPr>
        </p:nvSpPr>
        <p:spPr/>
        <p:txBody>
          <a:bodyPr/>
          <a:lstStyle/>
          <a:p>
            <a:r>
              <a:rPr lang="en-US"/>
              <a:t>RT</a:t>
            </a:r>
          </a:p>
          <a:p>
            <a:r>
              <a:rPr lang="en-US"/>
              <a:t>At the beginning, our children are mostly talking to the adult and using ‘he, she, they’ to describe their buddy, instead of talking directly to them. To encourage talking directly to the buddy, we teach our peers to say their buddies name to get their attention. Some children may not respond to their name right away. As an additional way to get their buddies' attention, we teach our peers to tap their buddy on the shoulder. You can encourage your peers to try again if their buddy still isn’t listening to them. Let's take a look at what this skill looks like in practice. You're going to see the peer saying her buddy's name while tapping her on the shoulder and trying again when it doesn't work the first time. When she directed a comment to the adult, the adult prompted her to talk to the child to reinforce these skills. </a:t>
            </a:r>
          </a:p>
          <a:p>
            <a:endParaRPr lang="en-US"/>
          </a:p>
        </p:txBody>
      </p:sp>
    </p:spTree>
    <p:extLst>
      <p:ext uri="{BB962C8B-B14F-4D97-AF65-F5344CB8AC3E}">
        <p14:creationId xmlns:p14="http://schemas.microsoft.com/office/powerpoint/2010/main" val="3833805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4562"/>
          </a:xfrm>
        </p:spPr>
      </p:sp>
      <p:sp>
        <p:nvSpPr>
          <p:cNvPr id="3" name="Notes Placeholder 2"/>
          <p:cNvSpPr>
            <a:spLocks noGrp="1"/>
          </p:cNvSpPr>
          <p:nvPr>
            <p:ph type="body" idx="1"/>
          </p:nvPr>
        </p:nvSpPr>
        <p:spPr/>
        <p:txBody>
          <a:bodyPr/>
          <a:lstStyle/>
          <a:p>
            <a:r>
              <a:rPr lang="en-US"/>
              <a:t>RT</a:t>
            </a:r>
          </a:p>
          <a:p>
            <a:r>
              <a:rPr lang="en-US"/>
              <a:t>Lastly, we teach our peers to hold and wait. This is a very important communicative gesture that sets up opportunities for children to request toys. Peers are taught to hold one or two items (depending on the toy) up in front of the child so they can clearly see their options. Once their buddy asks for something, they're taught to give them the toy fast. This immediately reinforces the child for requesting something and leads to more successful back-and-forth communication. In these videos, you're going to see a peer who was taught to recognize ASL 'more' request, as it's the child's preferred method of requesting. She knows the routine of holding a toy and waiting, giving it to him fast when he signs, then preparing the next choice with another hold and wait. </a:t>
            </a:r>
          </a:p>
          <a:p>
            <a:r>
              <a:rPr lang="en-US"/>
              <a:t>VIDEO 2 IF TIME</a:t>
            </a:r>
          </a:p>
          <a:p>
            <a:r>
              <a:rPr lang="en-US"/>
              <a:t>By only giving him the colored ball he requested, this peer is helping the autistic child learn and decipher colors on his SGD device! She's giving him the toys fast when he asks and holding and waiting repeatedly for more communication. </a:t>
            </a:r>
          </a:p>
          <a:p>
            <a:endParaRPr lang="en-US"/>
          </a:p>
        </p:txBody>
      </p:sp>
    </p:spTree>
    <p:extLst>
      <p:ext uri="{BB962C8B-B14F-4D97-AF65-F5344CB8AC3E}">
        <p14:creationId xmlns:p14="http://schemas.microsoft.com/office/powerpoint/2010/main" val="4067277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KB</a:t>
            </a:r>
          </a:p>
        </p:txBody>
      </p:sp>
      <p:sp>
        <p:nvSpPr>
          <p:cNvPr id="4" name="Slide Number Placeholder 3"/>
          <p:cNvSpPr>
            <a:spLocks noGrp="1"/>
          </p:cNvSpPr>
          <p:nvPr>
            <p:ph type="sldNum" sz="quarter" idx="5"/>
          </p:nvPr>
        </p:nvSpPr>
        <p:spPr/>
        <p:txBody>
          <a:bodyPr/>
          <a:lstStyle/>
          <a:p>
            <a:fld id="{2D71BBF2-8AAB-4853-892B-3F956EEB4AC9}" type="slidenum">
              <a:rPr lang="en-US" smtClean="0"/>
              <a:t>22</a:t>
            </a:fld>
            <a:endParaRPr lang="en-US"/>
          </a:p>
        </p:txBody>
      </p:sp>
    </p:spTree>
    <p:extLst>
      <p:ext uri="{BB962C8B-B14F-4D97-AF65-F5344CB8AC3E}">
        <p14:creationId xmlns:p14="http://schemas.microsoft.com/office/powerpoint/2010/main" val="165635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KB- pick one</a:t>
            </a:r>
          </a:p>
        </p:txBody>
      </p:sp>
      <p:sp>
        <p:nvSpPr>
          <p:cNvPr id="4" name="Slide Number Placeholder 3"/>
          <p:cNvSpPr>
            <a:spLocks noGrp="1"/>
          </p:cNvSpPr>
          <p:nvPr>
            <p:ph type="sldNum" sz="quarter" idx="5"/>
          </p:nvPr>
        </p:nvSpPr>
        <p:spPr/>
        <p:txBody>
          <a:bodyPr/>
          <a:lstStyle/>
          <a:p>
            <a:fld id="{2D71BBF2-8AAB-4853-892B-3F956EEB4AC9}" type="slidenum">
              <a:rPr lang="en-US" smtClean="0"/>
              <a:t>24</a:t>
            </a:fld>
            <a:endParaRPr lang="en-US"/>
          </a:p>
        </p:txBody>
      </p:sp>
    </p:spTree>
    <p:extLst>
      <p:ext uri="{BB962C8B-B14F-4D97-AF65-F5344CB8AC3E}">
        <p14:creationId xmlns:p14="http://schemas.microsoft.com/office/powerpoint/2010/main" val="4233386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KB</a:t>
            </a:r>
          </a:p>
        </p:txBody>
      </p:sp>
      <p:sp>
        <p:nvSpPr>
          <p:cNvPr id="4" name="Slide Number Placeholder 3"/>
          <p:cNvSpPr>
            <a:spLocks noGrp="1"/>
          </p:cNvSpPr>
          <p:nvPr>
            <p:ph type="sldNum" sz="quarter" idx="5"/>
          </p:nvPr>
        </p:nvSpPr>
        <p:spPr/>
        <p:txBody>
          <a:bodyPr/>
          <a:lstStyle/>
          <a:p>
            <a:fld id="{2D71BBF2-8AAB-4853-892B-3F956EEB4AC9}" type="slidenum">
              <a:rPr lang="en-US" smtClean="0"/>
              <a:t>25</a:t>
            </a:fld>
            <a:endParaRPr lang="en-US"/>
          </a:p>
        </p:txBody>
      </p:sp>
    </p:spTree>
    <p:extLst>
      <p:ext uri="{BB962C8B-B14F-4D97-AF65-F5344CB8AC3E}">
        <p14:creationId xmlns:p14="http://schemas.microsoft.com/office/powerpoint/2010/main" val="3270211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range, responsiveness to intervention; current study allows us to measure progress after 10 sns, and if responding great, if not then may receive additional strategies for the next 14 sessions</a:t>
            </a:r>
          </a:p>
        </p:txBody>
      </p:sp>
      <p:sp>
        <p:nvSpPr>
          <p:cNvPr id="4" name="Slide Number Placeholder 3"/>
          <p:cNvSpPr>
            <a:spLocks noGrp="1"/>
          </p:cNvSpPr>
          <p:nvPr>
            <p:ph type="sldNum" sz="quarter" idx="5"/>
          </p:nvPr>
        </p:nvSpPr>
        <p:spPr/>
        <p:txBody>
          <a:bodyPr/>
          <a:lstStyle/>
          <a:p>
            <a:fld id="{2D71BBF2-8AAB-4853-892B-3F956EEB4AC9}" type="slidenum">
              <a:rPr lang="en-US" smtClean="0"/>
              <a:t>31</a:t>
            </a:fld>
            <a:endParaRPr lang="en-US"/>
          </a:p>
        </p:txBody>
      </p:sp>
    </p:spTree>
    <p:extLst>
      <p:ext uri="{BB962C8B-B14F-4D97-AF65-F5344CB8AC3E}">
        <p14:creationId xmlns:p14="http://schemas.microsoft.com/office/powerpoint/2010/main" val="604716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48FCF-D595-18DF-B0D1-9E6A3F8D8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4C437-117B-EC29-5B36-F647B39DB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DA62F7-8321-75BB-45B5-6607968A0F1E}"/>
              </a:ext>
            </a:extLst>
          </p:cNvPr>
          <p:cNvSpPr>
            <a:spLocks noGrp="1"/>
          </p:cNvSpPr>
          <p:nvPr>
            <p:ph type="body" idx="1"/>
          </p:nvPr>
        </p:nvSpPr>
        <p:spPr/>
        <p:txBody>
          <a:bodyPr/>
          <a:lstStyle/>
          <a:p>
            <a:r>
              <a:rPr lang="en-US"/>
              <a:t>KB</a:t>
            </a:r>
          </a:p>
        </p:txBody>
      </p:sp>
      <p:sp>
        <p:nvSpPr>
          <p:cNvPr id="4" name="Slide Number Placeholder 3">
            <a:extLst>
              <a:ext uri="{FF2B5EF4-FFF2-40B4-BE49-F238E27FC236}">
                <a16:creationId xmlns:a16="http://schemas.microsoft.com/office/drawing/2014/main" id="{0683F42B-CD23-143D-8C45-651173D949BE}"/>
              </a:ext>
            </a:extLst>
          </p:cNvPr>
          <p:cNvSpPr>
            <a:spLocks noGrp="1"/>
          </p:cNvSpPr>
          <p:nvPr>
            <p:ph type="sldNum" sz="quarter" idx="5"/>
          </p:nvPr>
        </p:nvSpPr>
        <p:spPr/>
        <p:txBody>
          <a:bodyPr/>
          <a:lstStyle/>
          <a:p>
            <a:fld id="{2D71BBF2-8AAB-4853-892B-3F956EEB4AC9}" type="slidenum">
              <a:rPr lang="en-US" smtClean="0"/>
              <a:t>32</a:t>
            </a:fld>
            <a:endParaRPr lang="en-US"/>
          </a:p>
        </p:txBody>
      </p:sp>
    </p:spTree>
    <p:extLst>
      <p:ext uri="{BB962C8B-B14F-4D97-AF65-F5344CB8AC3E}">
        <p14:creationId xmlns:p14="http://schemas.microsoft.com/office/powerpoint/2010/main" val="677828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KB</a:t>
            </a:r>
          </a:p>
        </p:txBody>
      </p:sp>
      <p:sp>
        <p:nvSpPr>
          <p:cNvPr id="4" name="Slide Number Placeholder 3"/>
          <p:cNvSpPr>
            <a:spLocks noGrp="1"/>
          </p:cNvSpPr>
          <p:nvPr>
            <p:ph type="sldNum" sz="quarter" idx="5"/>
          </p:nvPr>
        </p:nvSpPr>
        <p:spPr/>
        <p:txBody>
          <a:bodyPr/>
          <a:lstStyle/>
          <a:p>
            <a:fld id="{2D71BBF2-8AAB-4853-892B-3F956EEB4AC9}" type="slidenum">
              <a:rPr lang="en-US" smtClean="0"/>
              <a:t>33</a:t>
            </a:fld>
            <a:endParaRPr lang="en-US"/>
          </a:p>
        </p:txBody>
      </p:sp>
    </p:spTree>
    <p:extLst>
      <p:ext uri="{BB962C8B-B14F-4D97-AF65-F5344CB8AC3E}">
        <p14:creationId xmlns:p14="http://schemas.microsoft.com/office/powerpoint/2010/main" val="998436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008F3-AAE8-4F6C-8F18-BE75F4DD1A53}" type="slidenum">
              <a:rPr lang="en-US" smtClean="0"/>
              <a:t>34</a:t>
            </a:fld>
            <a:endParaRPr lang="en-US"/>
          </a:p>
        </p:txBody>
      </p:sp>
    </p:spTree>
    <p:extLst>
      <p:ext uri="{BB962C8B-B14F-4D97-AF65-F5344CB8AC3E}">
        <p14:creationId xmlns:p14="http://schemas.microsoft.com/office/powerpoint/2010/main" val="798551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JW</a:t>
            </a:r>
          </a:p>
          <a:p>
            <a:endParaRPr lang="en-US"/>
          </a:p>
          <a:p>
            <a:r>
              <a:rPr lang="en-US"/>
              <a:t>This video shares the experience of 3 speech-language pathologists who are lead implementers in our current study examining a peer-mediated intervention in the KC metro area.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school year we’re in 5 school districts where we coach early service providers to provide a peer intervention to 13 autistic preschoolers and 24 peer buddies.</a:t>
            </a:r>
          </a:p>
          <a:p>
            <a:endParaRPr lang="en-US"/>
          </a:p>
        </p:txBody>
      </p:sp>
      <p:sp>
        <p:nvSpPr>
          <p:cNvPr id="4" name="Slide Number Placeholder 3"/>
          <p:cNvSpPr>
            <a:spLocks noGrp="1"/>
          </p:cNvSpPr>
          <p:nvPr>
            <p:ph type="sldNum" sz="quarter" idx="5"/>
          </p:nvPr>
        </p:nvSpPr>
        <p:spPr/>
        <p:txBody>
          <a:bodyPr/>
          <a:lstStyle/>
          <a:p>
            <a:fld id="{2D71BBF2-8AAB-4853-892B-3F956EEB4AC9}" type="slidenum">
              <a:rPr lang="en-US" smtClean="0"/>
              <a:t>3</a:t>
            </a:fld>
            <a:endParaRPr lang="en-US"/>
          </a:p>
        </p:txBody>
      </p:sp>
    </p:spTree>
    <p:extLst>
      <p:ext uri="{BB962C8B-B14F-4D97-AF65-F5344CB8AC3E}">
        <p14:creationId xmlns:p14="http://schemas.microsoft.com/office/powerpoint/2010/main" val="175357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KB</a:t>
            </a:r>
          </a:p>
        </p:txBody>
      </p:sp>
      <p:sp>
        <p:nvSpPr>
          <p:cNvPr id="4" name="Slide Number Placeholder 3"/>
          <p:cNvSpPr>
            <a:spLocks noGrp="1"/>
          </p:cNvSpPr>
          <p:nvPr>
            <p:ph type="sldNum" sz="quarter" idx="5"/>
          </p:nvPr>
        </p:nvSpPr>
        <p:spPr/>
        <p:txBody>
          <a:bodyPr/>
          <a:lstStyle/>
          <a:p>
            <a:fld id="{2D71BBF2-8AAB-4853-892B-3F956EEB4AC9}" type="slidenum">
              <a:rPr lang="en-US" smtClean="0"/>
              <a:t>4</a:t>
            </a:fld>
            <a:endParaRPr lang="en-US"/>
          </a:p>
        </p:txBody>
      </p:sp>
    </p:spTree>
    <p:extLst>
      <p:ext uri="{BB962C8B-B14F-4D97-AF65-F5344CB8AC3E}">
        <p14:creationId xmlns:p14="http://schemas.microsoft.com/office/powerpoint/2010/main" val="1980539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4A5EB-3858-723E-A96D-533BD04F0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5DB21-2C28-79E0-D699-D029085F4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42C30-CB99-A1B6-E6E9-DB9C2A095FD1}"/>
              </a:ext>
            </a:extLst>
          </p:cNvPr>
          <p:cNvSpPr>
            <a:spLocks noGrp="1"/>
          </p:cNvSpPr>
          <p:nvPr>
            <p:ph type="body" idx="1"/>
          </p:nvPr>
        </p:nvSpPr>
        <p:spPr/>
        <p:txBody>
          <a:bodyPr/>
          <a:lstStyle/>
          <a:p>
            <a:r>
              <a:rPr lang="en-US"/>
              <a:t>JW</a:t>
            </a:r>
          </a:p>
          <a:p>
            <a:endParaRPr lang="en-US"/>
          </a:p>
        </p:txBody>
      </p:sp>
      <p:sp>
        <p:nvSpPr>
          <p:cNvPr id="4" name="Slide Number Placeholder 3">
            <a:extLst>
              <a:ext uri="{FF2B5EF4-FFF2-40B4-BE49-F238E27FC236}">
                <a16:creationId xmlns:a16="http://schemas.microsoft.com/office/drawing/2014/main" id="{CAB3218F-5E6D-EFF4-B80B-07D257C50D8B}"/>
              </a:ext>
            </a:extLst>
          </p:cNvPr>
          <p:cNvSpPr>
            <a:spLocks noGrp="1"/>
          </p:cNvSpPr>
          <p:nvPr>
            <p:ph type="sldNum" sz="quarter" idx="5"/>
          </p:nvPr>
        </p:nvSpPr>
        <p:spPr/>
        <p:txBody>
          <a:bodyPr/>
          <a:lstStyle/>
          <a:p>
            <a:fld id="{2D71BBF2-8AAB-4853-892B-3F956EEB4AC9}" type="slidenum">
              <a:rPr lang="en-US" smtClean="0"/>
              <a:t>5</a:t>
            </a:fld>
            <a:endParaRPr lang="en-US"/>
          </a:p>
        </p:txBody>
      </p:sp>
    </p:spTree>
    <p:extLst>
      <p:ext uri="{BB962C8B-B14F-4D97-AF65-F5344CB8AC3E}">
        <p14:creationId xmlns:p14="http://schemas.microsoft.com/office/powerpoint/2010/main" val="2118054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51385-71D1-79AE-D858-B378E98E1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61A9A-FB3F-909C-7583-7FC7627C9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BE0E8-E624-44C1-8645-69AAB11C0AD5}"/>
              </a:ext>
            </a:extLst>
          </p:cNvPr>
          <p:cNvSpPr>
            <a:spLocks noGrp="1"/>
          </p:cNvSpPr>
          <p:nvPr>
            <p:ph type="body" idx="1"/>
          </p:nvPr>
        </p:nvSpPr>
        <p:spPr/>
        <p:txBody>
          <a:bodyPr/>
          <a:lstStyle/>
          <a:p>
            <a:r>
              <a:rPr lang="en-US"/>
              <a:t>JW</a:t>
            </a:r>
          </a:p>
        </p:txBody>
      </p:sp>
      <p:sp>
        <p:nvSpPr>
          <p:cNvPr id="4" name="Slide Number Placeholder 3">
            <a:extLst>
              <a:ext uri="{FF2B5EF4-FFF2-40B4-BE49-F238E27FC236}">
                <a16:creationId xmlns:a16="http://schemas.microsoft.com/office/drawing/2014/main" id="{992DFE79-39E8-C691-017A-205473B570A2}"/>
              </a:ext>
            </a:extLst>
          </p:cNvPr>
          <p:cNvSpPr>
            <a:spLocks noGrp="1"/>
          </p:cNvSpPr>
          <p:nvPr>
            <p:ph type="sldNum" sz="quarter" idx="5"/>
          </p:nvPr>
        </p:nvSpPr>
        <p:spPr/>
        <p:txBody>
          <a:bodyPr/>
          <a:lstStyle/>
          <a:p>
            <a:fld id="{2D71BBF2-8AAB-4853-892B-3F956EEB4AC9}" type="slidenum">
              <a:rPr lang="en-US" smtClean="0"/>
              <a:t>6</a:t>
            </a:fld>
            <a:endParaRPr lang="en-US"/>
          </a:p>
        </p:txBody>
      </p:sp>
    </p:spTree>
    <p:extLst>
      <p:ext uri="{BB962C8B-B14F-4D97-AF65-F5344CB8AC3E}">
        <p14:creationId xmlns:p14="http://schemas.microsoft.com/office/powerpoint/2010/main" val="2632717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preschool study, we refer to our peers as peer buddies, but you may also hear terms like peer partners, peer-mediated learning or peer networks. This language varies across age groups and what field you may be working in. </a:t>
            </a:r>
          </a:p>
          <a:p>
            <a:endParaRPr lang="en-US"/>
          </a:p>
          <a:p>
            <a:r>
              <a:rPr lang="en-US"/>
              <a:t>So why is it important to involve peers in play?</a:t>
            </a:r>
          </a:p>
          <a:p>
            <a:r>
              <a:rPr lang="en-US"/>
              <a:t>Most important reason is </a:t>
            </a:r>
            <a:r>
              <a:rPr lang="en-US" b="1"/>
              <a:t>modeling. </a:t>
            </a:r>
            <a:r>
              <a:rPr lang="en-US" b="0"/>
              <a:t>Children</a:t>
            </a:r>
            <a:r>
              <a:rPr lang="en-US"/>
              <a:t> learn from observing and imitating other children. Young peers can learn to model language and play skills. They also reinforce positive social behaviors, such as sharing, taking turns, accepting changes in routines.</a:t>
            </a:r>
          </a:p>
          <a:p>
            <a:endParaRPr lang="en-US"/>
          </a:p>
          <a:p>
            <a:r>
              <a:rPr lang="en-US"/>
              <a:t>Play is also meant to be fun! Our goal is to create an environment where children enjoy playing together while also learning. The children who participate in these play groups, become more socially competent, leading to higher rewards and increased internal motivation to stay engaged, and learn new skills.</a:t>
            </a:r>
          </a:p>
          <a:p>
            <a:endParaRPr lang="en-US"/>
          </a:p>
          <a:p>
            <a:r>
              <a:rPr lang="en-US"/>
              <a:t>And finally, reciprocal communication, the back-and-forth exchange, depends on the skills of both partners. This is such an important area of development that has not received as much attention, in the classroom or in research. Which is something Kathy will dive into this more in just a bit. </a:t>
            </a:r>
          </a:p>
        </p:txBody>
      </p:sp>
      <p:sp>
        <p:nvSpPr>
          <p:cNvPr id="4" name="Slide Number Placeholder 3"/>
          <p:cNvSpPr>
            <a:spLocks noGrp="1"/>
          </p:cNvSpPr>
          <p:nvPr>
            <p:ph type="sldNum" sz="quarter" idx="5"/>
          </p:nvPr>
        </p:nvSpPr>
        <p:spPr/>
        <p:txBody>
          <a:bodyPr/>
          <a:lstStyle/>
          <a:p>
            <a:fld id="{FA3008F3-AAE8-4F6C-8F18-BE75F4DD1A53}" type="slidenum">
              <a:rPr lang="en-US" smtClean="0"/>
              <a:t>7</a:t>
            </a:fld>
            <a:endParaRPr lang="en-US"/>
          </a:p>
        </p:txBody>
      </p:sp>
    </p:spTree>
    <p:extLst>
      <p:ext uri="{BB962C8B-B14F-4D97-AF65-F5344CB8AC3E}">
        <p14:creationId xmlns:p14="http://schemas.microsoft.com/office/powerpoint/2010/main" val="3440137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JW</a:t>
            </a:r>
          </a:p>
          <a:p>
            <a:r>
              <a:rPr lang="en-US"/>
              <a:t>We don’t expect you to apply all the peer strategies you learn today to all your students. That’s not feasible at this stage. Instead, identify 2 or 3 peers to work with your focus student and develop the group from there.</a:t>
            </a:r>
          </a:p>
          <a:p>
            <a:endParaRPr lang="en-US"/>
          </a:p>
          <a:p>
            <a:r>
              <a:rPr lang="en-US"/>
              <a:t>This list of characteristics is based off the literature and hours of observations with prior children in Kathy’s studies. A responsive peer would meet the majority of these criteria, perhaps not all – </a:t>
            </a:r>
            <a:r>
              <a:rPr lang="en-US" i="1"/>
              <a:t>read list </a:t>
            </a:r>
            <a:r>
              <a:rPr lang="en-US"/>
              <a:t> </a:t>
            </a:r>
          </a:p>
          <a:p>
            <a:endParaRPr lang="en-US"/>
          </a:p>
          <a:p>
            <a:r>
              <a:rPr lang="en-US"/>
              <a:t>Peers are involved for the school year and take turns playing with the autistic child. This helps the children become familiar with each other, the routines, and possibly develop friendships.</a:t>
            </a:r>
          </a:p>
          <a:p>
            <a:endParaRPr lang="en-US"/>
          </a:p>
          <a:p>
            <a:r>
              <a:rPr lang="en-US"/>
              <a:t>Some teachers ask if language or articulation delays would exclude a student—but we’ve had peer buddies with these challenges and did great with a bit more teaching and reinforcement.</a:t>
            </a:r>
          </a:p>
        </p:txBody>
      </p:sp>
      <p:sp>
        <p:nvSpPr>
          <p:cNvPr id="4" name="Slide Number Placeholder 3"/>
          <p:cNvSpPr>
            <a:spLocks noGrp="1"/>
          </p:cNvSpPr>
          <p:nvPr>
            <p:ph type="sldNum" sz="quarter" idx="5"/>
          </p:nvPr>
        </p:nvSpPr>
        <p:spPr/>
        <p:txBody>
          <a:bodyPr/>
          <a:lstStyle/>
          <a:p>
            <a:fld id="{FA3008F3-AAE8-4F6C-8F18-BE75F4DD1A53}" type="slidenum">
              <a:rPr lang="en-US" smtClean="0"/>
              <a:t>8</a:t>
            </a:fld>
            <a:endParaRPr lang="en-US"/>
          </a:p>
        </p:txBody>
      </p:sp>
    </p:spTree>
    <p:extLst>
      <p:ext uri="{BB962C8B-B14F-4D97-AF65-F5344CB8AC3E}">
        <p14:creationId xmlns:p14="http://schemas.microsoft.com/office/powerpoint/2010/main" val="20929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JW</a:t>
            </a:r>
          </a:p>
          <a:p>
            <a:endParaRPr lang="en-US"/>
          </a:p>
          <a:p>
            <a:r>
              <a:rPr lang="en-US"/>
              <a:t>Once we have our peers, now it’s time to talk about the environment. </a:t>
            </a:r>
          </a:p>
        </p:txBody>
      </p:sp>
      <p:sp>
        <p:nvSpPr>
          <p:cNvPr id="4" name="Slide Number Placeholder 3"/>
          <p:cNvSpPr>
            <a:spLocks noGrp="1"/>
          </p:cNvSpPr>
          <p:nvPr>
            <p:ph type="sldNum" sz="quarter" idx="5"/>
          </p:nvPr>
        </p:nvSpPr>
        <p:spPr/>
        <p:txBody>
          <a:bodyPr/>
          <a:lstStyle/>
          <a:p>
            <a:fld id="{2D71BBF2-8AAB-4853-892B-3F956EEB4AC9}" type="slidenum">
              <a:rPr lang="en-US" smtClean="0"/>
              <a:t>9</a:t>
            </a:fld>
            <a:endParaRPr lang="en-US"/>
          </a:p>
        </p:txBody>
      </p:sp>
    </p:spTree>
    <p:extLst>
      <p:ext uri="{BB962C8B-B14F-4D97-AF65-F5344CB8AC3E}">
        <p14:creationId xmlns:p14="http://schemas.microsoft.com/office/powerpoint/2010/main" val="2161273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3" name="Picture 42" descr="A person reading a book to a group of children&#10;&#10;Description automatically generated">
            <a:extLst>
              <a:ext uri="{FF2B5EF4-FFF2-40B4-BE49-F238E27FC236}">
                <a16:creationId xmlns:a16="http://schemas.microsoft.com/office/drawing/2014/main" id="{79848D84-BCDF-BE8F-0D1D-48FA68A9CE98}"/>
              </a:ext>
            </a:extLst>
          </p:cNvPr>
          <p:cNvPicPr>
            <a:picLocks noChangeAspect="1"/>
          </p:cNvPicPr>
          <p:nvPr userDrawn="1"/>
        </p:nvPicPr>
        <p:blipFill>
          <a:blip r:embed="rId2">
            <a:extLst>
              <a:ext uri="{28A0092B-C50C-407E-A947-70E740481C1C}">
                <a14:useLocalDpi xmlns:a14="http://schemas.microsoft.com/office/drawing/2010/main" val="0"/>
              </a:ext>
            </a:extLst>
          </a:blip>
          <a:srcRect l="16658" t="17612" r="26320" b="1062"/>
          <a:stretch>
            <a:fillRect/>
          </a:stretch>
        </p:blipFill>
        <p:spPr>
          <a:xfrm>
            <a:off x="6912320" y="1"/>
            <a:ext cx="5279681" cy="5020035"/>
          </a:xfrm>
          <a:custGeom>
            <a:avLst/>
            <a:gdLst>
              <a:gd name="connsiteX0" fmla="*/ 759689 w 5279681"/>
              <a:gd name="connsiteY0" fmla="*/ 0 h 5020035"/>
              <a:gd name="connsiteX1" fmla="*/ 5279681 w 5279681"/>
              <a:gd name="connsiteY1" fmla="*/ 0 h 5020035"/>
              <a:gd name="connsiteX2" fmla="*/ 5279681 w 5279681"/>
              <a:gd name="connsiteY2" fmla="*/ 4042364 h 5020035"/>
              <a:gd name="connsiteX3" fmla="*/ 5219788 w 5279681"/>
              <a:gd name="connsiteY3" fmla="*/ 4110883 h 5020035"/>
              <a:gd name="connsiteX4" fmla="*/ 4227096 w 5279681"/>
              <a:gd name="connsiteY4" fmla="*/ 4794054 h 5020035"/>
              <a:gd name="connsiteX5" fmla="*/ 3492093 w 5279681"/>
              <a:gd name="connsiteY5" fmla="*/ 5004005 h 5020035"/>
              <a:gd name="connsiteX6" fmla="*/ 3366421 w 5279681"/>
              <a:gd name="connsiteY6" fmla="*/ 5020035 h 5020035"/>
              <a:gd name="connsiteX7" fmla="*/ 3384212 w 5279681"/>
              <a:gd name="connsiteY7" fmla="*/ 4946869 h 5020035"/>
              <a:gd name="connsiteX8" fmla="*/ 3289286 w 5279681"/>
              <a:gd name="connsiteY8" fmla="*/ 4063875 h 5020035"/>
              <a:gd name="connsiteX9" fmla="*/ 1295687 w 5279681"/>
              <a:gd name="connsiteY9" fmla="*/ 3263331 h 5020035"/>
              <a:gd name="connsiteX10" fmla="*/ 701758 w 5279681"/>
              <a:gd name="connsiteY10" fmla="*/ 3716290 h 5020035"/>
              <a:gd name="connsiteX11" fmla="*/ 618199 w 5279681"/>
              <a:gd name="connsiteY11" fmla="*/ 3833007 h 5020035"/>
              <a:gd name="connsiteX12" fmla="*/ 541409 w 5279681"/>
              <a:gd name="connsiteY12" fmla="*/ 3733082 h 5020035"/>
              <a:gd name="connsiteX13" fmla="*/ 244546 w 5279681"/>
              <a:gd name="connsiteY13" fmla="*/ 3194832 h 5020035"/>
              <a:gd name="connsiteX14" fmla="*/ 657293 w 5279681"/>
              <a:gd name="connsiteY14" fmla="*/ 117144 h 502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9681" h="5020035">
                <a:moveTo>
                  <a:pt x="759689" y="0"/>
                </a:moveTo>
                <a:lnTo>
                  <a:pt x="5279681" y="0"/>
                </a:lnTo>
                <a:lnTo>
                  <a:pt x="5279681" y="4042364"/>
                </a:lnTo>
                <a:lnTo>
                  <a:pt x="5219788" y="4110883"/>
                </a:lnTo>
                <a:cubicBezTo>
                  <a:pt x="4946193" y="4394678"/>
                  <a:pt x="4612437" y="4629520"/>
                  <a:pt x="4227096" y="4794054"/>
                </a:cubicBezTo>
                <a:cubicBezTo>
                  <a:pt x="3986258" y="4896888"/>
                  <a:pt x="3739519" y="4966174"/>
                  <a:pt x="3492093" y="5004005"/>
                </a:cubicBezTo>
                <a:lnTo>
                  <a:pt x="3366421" y="5020035"/>
                </a:lnTo>
                <a:lnTo>
                  <a:pt x="3384212" y="4946869"/>
                </a:lnTo>
                <a:cubicBezTo>
                  <a:pt x="3439644" y="4659574"/>
                  <a:pt x="3412831" y="4353218"/>
                  <a:pt x="3289286" y="4063875"/>
                </a:cubicBezTo>
                <a:cubicBezTo>
                  <a:pt x="2959833" y="3292293"/>
                  <a:pt x="2067268" y="2933877"/>
                  <a:pt x="1295687" y="3263331"/>
                </a:cubicBezTo>
                <a:cubicBezTo>
                  <a:pt x="1054569" y="3366285"/>
                  <a:pt x="853796" y="3524229"/>
                  <a:pt x="701758" y="3716290"/>
                </a:cubicBezTo>
                <a:lnTo>
                  <a:pt x="618199" y="3833007"/>
                </a:lnTo>
                <a:lnTo>
                  <a:pt x="541409" y="3733082"/>
                </a:lnTo>
                <a:cubicBezTo>
                  <a:pt x="426658" y="3567277"/>
                  <a:pt x="326813" y="3387503"/>
                  <a:pt x="244546" y="3194832"/>
                </a:cubicBezTo>
                <a:cubicBezTo>
                  <a:pt x="-207924" y="2135144"/>
                  <a:pt x="-10901" y="961222"/>
                  <a:pt x="657293" y="117144"/>
                </a:cubicBezTo>
                <a:close/>
              </a:path>
            </a:pathLst>
          </a:custGeom>
          <a:effectLst/>
        </p:spPr>
      </p:pic>
      <p:sp>
        <p:nvSpPr>
          <p:cNvPr id="2" name="Title 1">
            <a:extLst>
              <a:ext uri="{FF2B5EF4-FFF2-40B4-BE49-F238E27FC236}">
                <a16:creationId xmlns:a16="http://schemas.microsoft.com/office/drawing/2014/main" id="{B4EFA300-0E09-28BF-8DBF-712B9565390E}"/>
              </a:ext>
            </a:extLst>
          </p:cNvPr>
          <p:cNvSpPr>
            <a:spLocks noGrp="1"/>
          </p:cNvSpPr>
          <p:nvPr>
            <p:ph type="ctrTitle"/>
          </p:nvPr>
        </p:nvSpPr>
        <p:spPr>
          <a:xfrm>
            <a:off x="439673" y="2053075"/>
            <a:ext cx="6508898" cy="259737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CC3089CE-B9DB-E8FA-3C0A-B77FE27DA363}"/>
              </a:ext>
            </a:extLst>
          </p:cNvPr>
          <p:cNvSpPr>
            <a:spLocks noGrp="1"/>
          </p:cNvSpPr>
          <p:nvPr>
            <p:ph type="subTitle" idx="1"/>
          </p:nvPr>
        </p:nvSpPr>
        <p:spPr>
          <a:xfrm>
            <a:off x="439673" y="4804925"/>
            <a:ext cx="6508898" cy="105538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21AEFC-6CAD-F238-4687-EDE0F23E5766}"/>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5" name="Footer Placeholder 4">
            <a:extLst>
              <a:ext uri="{FF2B5EF4-FFF2-40B4-BE49-F238E27FC236}">
                <a16:creationId xmlns:a16="http://schemas.microsoft.com/office/drawing/2014/main" id="{7B050A60-B30E-162F-42F0-8847A8C05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0DF24-1F1E-11CC-C810-1B81252E57A2}"/>
              </a:ext>
            </a:extLst>
          </p:cNvPr>
          <p:cNvSpPr>
            <a:spLocks noGrp="1"/>
          </p:cNvSpPr>
          <p:nvPr>
            <p:ph type="sldNum" sz="quarter" idx="12"/>
          </p:nvPr>
        </p:nvSpPr>
        <p:spPr/>
        <p:txBody>
          <a:bodyPr/>
          <a:lstStyle/>
          <a:p>
            <a:fld id="{92D36619-11D7-4FB6-8514-E67294A2FE12}" type="slidenum">
              <a:rPr lang="en-US" smtClean="0"/>
              <a:t>‹#›</a:t>
            </a:fld>
            <a:endParaRPr lang="en-US"/>
          </a:p>
        </p:txBody>
      </p:sp>
      <p:pic>
        <p:nvPicPr>
          <p:cNvPr id="8" name="Graphic 7">
            <a:extLst>
              <a:ext uri="{FF2B5EF4-FFF2-40B4-BE49-F238E27FC236}">
                <a16:creationId xmlns:a16="http://schemas.microsoft.com/office/drawing/2014/main" id="{811E6319-6EB6-39DE-5DA7-62A1A9CC14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335" y="752251"/>
            <a:ext cx="3400661" cy="1133554"/>
          </a:xfrm>
          <a:prstGeom prst="rect">
            <a:avLst/>
          </a:prstGeom>
        </p:spPr>
      </p:pic>
      <p:sp>
        <p:nvSpPr>
          <p:cNvPr id="23" name="Oval 22">
            <a:extLst>
              <a:ext uri="{FF2B5EF4-FFF2-40B4-BE49-F238E27FC236}">
                <a16:creationId xmlns:a16="http://schemas.microsoft.com/office/drawing/2014/main" id="{3764174C-27BF-D489-F727-0E5CB332B7FB}"/>
              </a:ext>
            </a:extLst>
          </p:cNvPr>
          <p:cNvSpPr/>
          <p:nvPr userDrawn="1"/>
        </p:nvSpPr>
        <p:spPr>
          <a:xfrm>
            <a:off x="7493438" y="3377535"/>
            <a:ext cx="2597375" cy="25973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38" name="Group 37">
            <a:extLst>
              <a:ext uri="{FF2B5EF4-FFF2-40B4-BE49-F238E27FC236}">
                <a16:creationId xmlns:a16="http://schemas.microsoft.com/office/drawing/2014/main" id="{631A46E6-875B-1F53-B110-6CDD05A25A8A}"/>
              </a:ext>
            </a:extLst>
          </p:cNvPr>
          <p:cNvGrpSpPr/>
          <p:nvPr userDrawn="1"/>
        </p:nvGrpSpPr>
        <p:grpSpPr>
          <a:xfrm>
            <a:off x="8292270" y="4245447"/>
            <a:ext cx="1128648" cy="1789779"/>
            <a:chOff x="8286133" y="3779041"/>
            <a:chExt cx="1128648" cy="1789779"/>
          </a:xfrm>
        </p:grpSpPr>
        <p:sp>
          <p:nvSpPr>
            <p:cNvPr id="32" name="Freeform: Shape 31">
              <a:extLst>
                <a:ext uri="{FF2B5EF4-FFF2-40B4-BE49-F238E27FC236}">
                  <a16:creationId xmlns:a16="http://schemas.microsoft.com/office/drawing/2014/main" id="{B05CF98B-75F8-8384-6762-A69C2E0E9077}"/>
                </a:ext>
              </a:extLst>
            </p:cNvPr>
            <p:cNvSpPr/>
            <p:nvPr/>
          </p:nvSpPr>
          <p:spPr>
            <a:xfrm>
              <a:off x="8286133" y="3985923"/>
              <a:ext cx="788615" cy="1582897"/>
            </a:xfrm>
            <a:custGeom>
              <a:avLst/>
              <a:gdLst>
                <a:gd name="connsiteX0" fmla="*/ 0 w 788615"/>
                <a:gd name="connsiteY0" fmla="*/ 50085 h 1582897"/>
                <a:gd name="connsiteX1" fmla="*/ 498451 w 788615"/>
                <a:gd name="connsiteY1" fmla="*/ 416574 h 1582897"/>
                <a:gd name="connsiteX2" fmla="*/ 788616 w 788615"/>
                <a:gd name="connsiteY2" fmla="*/ 0 h 1582897"/>
                <a:gd name="connsiteX3" fmla="*/ 593177 w 788615"/>
                <a:gd name="connsiteY3" fmla="*/ 491265 h 1582897"/>
                <a:gd name="connsiteX4" fmla="*/ 595681 w 788615"/>
                <a:gd name="connsiteY4" fmla="*/ 1496988 h 1582897"/>
                <a:gd name="connsiteX5" fmla="*/ 575865 w 788615"/>
                <a:gd name="connsiteY5" fmla="*/ 1565800 h 1582897"/>
                <a:gd name="connsiteX6" fmla="*/ 454573 w 788615"/>
                <a:gd name="connsiteY6" fmla="*/ 1572115 h 1582897"/>
                <a:gd name="connsiteX7" fmla="*/ 426155 w 788615"/>
                <a:gd name="connsiteY7" fmla="*/ 1507440 h 1582897"/>
                <a:gd name="connsiteX8" fmla="*/ 414070 w 788615"/>
                <a:gd name="connsiteY8" fmla="*/ 831188 h 1582897"/>
                <a:gd name="connsiteX9" fmla="*/ 149383 w 788615"/>
                <a:gd name="connsiteY9" fmla="*/ 169961 h 1582897"/>
                <a:gd name="connsiteX10" fmla="*/ 0 w 788615"/>
                <a:gd name="connsiteY10" fmla="*/ 50194 h 158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615" h="1582897">
                  <a:moveTo>
                    <a:pt x="0" y="50085"/>
                  </a:moveTo>
                  <a:cubicBezTo>
                    <a:pt x="232132" y="76978"/>
                    <a:pt x="387285" y="200556"/>
                    <a:pt x="498451" y="416574"/>
                  </a:cubicBezTo>
                  <a:cubicBezTo>
                    <a:pt x="530680" y="215582"/>
                    <a:pt x="581962" y="49431"/>
                    <a:pt x="788616" y="0"/>
                  </a:cubicBezTo>
                  <a:cubicBezTo>
                    <a:pt x="634116" y="128587"/>
                    <a:pt x="592197" y="300944"/>
                    <a:pt x="593177" y="491265"/>
                  </a:cubicBezTo>
                  <a:cubicBezTo>
                    <a:pt x="594919" y="826506"/>
                    <a:pt x="595899" y="1161747"/>
                    <a:pt x="595681" y="1496988"/>
                  </a:cubicBezTo>
                  <a:cubicBezTo>
                    <a:pt x="595681" y="1521050"/>
                    <a:pt x="598512" y="1552952"/>
                    <a:pt x="575865" y="1565800"/>
                  </a:cubicBezTo>
                  <a:cubicBezTo>
                    <a:pt x="536124" y="1588229"/>
                    <a:pt x="502262" y="1586704"/>
                    <a:pt x="454573" y="1572115"/>
                  </a:cubicBezTo>
                  <a:cubicBezTo>
                    <a:pt x="433995" y="1565800"/>
                    <a:pt x="426482" y="1526494"/>
                    <a:pt x="426155" y="1507440"/>
                  </a:cubicBezTo>
                  <a:cubicBezTo>
                    <a:pt x="422127" y="1281950"/>
                    <a:pt x="425284" y="1056242"/>
                    <a:pt x="414070" y="831188"/>
                  </a:cubicBezTo>
                  <a:cubicBezTo>
                    <a:pt x="401657" y="582615"/>
                    <a:pt x="332410" y="351682"/>
                    <a:pt x="149383" y="169961"/>
                  </a:cubicBezTo>
                  <a:cubicBezTo>
                    <a:pt x="107138" y="127934"/>
                    <a:pt x="56073" y="94725"/>
                    <a:pt x="0" y="50194"/>
                  </a:cubicBezTo>
                  <a:close/>
                </a:path>
              </a:pathLst>
            </a:custGeom>
            <a:solidFill>
              <a:srgbClr val="FFFFFF"/>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AF188E7-A45F-8717-C733-AACFE315CAD6}"/>
                </a:ext>
              </a:extLst>
            </p:cNvPr>
            <p:cNvSpPr/>
            <p:nvPr/>
          </p:nvSpPr>
          <p:spPr>
            <a:xfrm>
              <a:off x="8972076" y="4506042"/>
              <a:ext cx="442705" cy="1051923"/>
            </a:xfrm>
            <a:custGeom>
              <a:avLst/>
              <a:gdLst>
                <a:gd name="connsiteX0" fmla="*/ 442705 w 442705"/>
                <a:gd name="connsiteY0" fmla="*/ 0 h 1051923"/>
                <a:gd name="connsiteX1" fmla="*/ 136100 w 442705"/>
                <a:gd name="connsiteY1" fmla="*/ 628780 h 1051923"/>
                <a:gd name="connsiteX2" fmla="*/ 135664 w 442705"/>
                <a:gd name="connsiteY2" fmla="*/ 1004307 h 1051923"/>
                <a:gd name="connsiteX3" fmla="*/ 82313 w 442705"/>
                <a:gd name="connsiteY3" fmla="*/ 1051343 h 1051923"/>
                <a:gd name="connsiteX4" fmla="*/ 0 w 442705"/>
                <a:gd name="connsiteY4" fmla="*/ 1015412 h 1051923"/>
                <a:gd name="connsiteX5" fmla="*/ 45729 w 442705"/>
                <a:gd name="connsiteY5" fmla="*/ 376724 h 1051923"/>
                <a:gd name="connsiteX6" fmla="*/ 391096 w 442705"/>
                <a:gd name="connsiteY6" fmla="*/ 5771 h 1051923"/>
                <a:gd name="connsiteX7" fmla="*/ 442705 w 442705"/>
                <a:gd name="connsiteY7" fmla="*/ 0 h 105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705" h="1051923">
                  <a:moveTo>
                    <a:pt x="442705" y="0"/>
                  </a:moveTo>
                  <a:cubicBezTo>
                    <a:pt x="210465" y="158638"/>
                    <a:pt x="143068" y="380208"/>
                    <a:pt x="136100" y="628780"/>
                  </a:cubicBezTo>
                  <a:cubicBezTo>
                    <a:pt x="132615" y="753883"/>
                    <a:pt x="134140" y="879095"/>
                    <a:pt x="135664" y="1004307"/>
                  </a:cubicBezTo>
                  <a:cubicBezTo>
                    <a:pt x="136100" y="1044592"/>
                    <a:pt x="117155" y="1047859"/>
                    <a:pt x="82313" y="1051343"/>
                  </a:cubicBezTo>
                  <a:cubicBezTo>
                    <a:pt x="55855" y="1053956"/>
                    <a:pt x="0" y="1048730"/>
                    <a:pt x="0" y="1015412"/>
                  </a:cubicBezTo>
                  <a:cubicBezTo>
                    <a:pt x="10344" y="802117"/>
                    <a:pt x="10452" y="586317"/>
                    <a:pt x="45729" y="376724"/>
                  </a:cubicBezTo>
                  <a:cubicBezTo>
                    <a:pt x="77087" y="190540"/>
                    <a:pt x="196963" y="55855"/>
                    <a:pt x="391096" y="5771"/>
                  </a:cubicBezTo>
                  <a:cubicBezTo>
                    <a:pt x="401657" y="3049"/>
                    <a:pt x="412872" y="3266"/>
                    <a:pt x="442705" y="0"/>
                  </a:cubicBezTo>
                  <a:close/>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35B746-13A3-A2A8-71D2-CA8FAD87C65E}"/>
                </a:ext>
              </a:extLst>
            </p:cNvPr>
            <p:cNvSpPr/>
            <p:nvPr/>
          </p:nvSpPr>
          <p:spPr>
            <a:xfrm>
              <a:off x="8526431" y="3779041"/>
              <a:ext cx="332642" cy="331167"/>
            </a:xfrm>
            <a:custGeom>
              <a:avLst/>
              <a:gdLst>
                <a:gd name="connsiteX0" fmla="*/ 332628 w 332642"/>
                <a:gd name="connsiteY0" fmla="*/ 161588 h 331167"/>
                <a:gd name="connsiteX1" fmla="*/ 172574 w 332642"/>
                <a:gd name="connsiteY1" fmla="*/ 331114 h 331167"/>
                <a:gd name="connsiteX2" fmla="*/ 0 w 332642"/>
                <a:gd name="connsiteY2" fmla="*/ 163875 h 331167"/>
                <a:gd name="connsiteX3" fmla="*/ 166804 w 332642"/>
                <a:gd name="connsiteY3" fmla="*/ 11 h 331167"/>
                <a:gd name="connsiteX4" fmla="*/ 332628 w 332642"/>
                <a:gd name="connsiteY4" fmla="*/ 161588 h 33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2" h="331167">
                  <a:moveTo>
                    <a:pt x="332628" y="161588"/>
                  </a:moveTo>
                  <a:cubicBezTo>
                    <a:pt x="333825" y="255443"/>
                    <a:pt x="264687" y="328719"/>
                    <a:pt x="172574" y="331114"/>
                  </a:cubicBezTo>
                  <a:cubicBezTo>
                    <a:pt x="80353" y="333509"/>
                    <a:pt x="109" y="255878"/>
                    <a:pt x="0" y="163875"/>
                  </a:cubicBezTo>
                  <a:cubicBezTo>
                    <a:pt x="-109" y="73722"/>
                    <a:pt x="73929" y="991"/>
                    <a:pt x="166804" y="11"/>
                  </a:cubicBezTo>
                  <a:cubicBezTo>
                    <a:pt x="262727" y="-969"/>
                    <a:pt x="331430" y="65883"/>
                    <a:pt x="332628" y="161588"/>
                  </a:cubicBezTo>
                  <a:close/>
                </a:path>
              </a:pathLst>
            </a:custGeom>
            <a:solidFill>
              <a:srgbClr val="EF3F38"/>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AE88FB5-C6F1-8628-A80B-5B295818F5FF}"/>
                </a:ext>
              </a:extLst>
            </p:cNvPr>
            <p:cNvSpPr/>
            <p:nvPr/>
          </p:nvSpPr>
          <p:spPr>
            <a:xfrm>
              <a:off x="8295061" y="4869483"/>
              <a:ext cx="305849" cy="689351"/>
            </a:xfrm>
            <a:custGeom>
              <a:avLst/>
              <a:gdLst>
                <a:gd name="connsiteX0" fmla="*/ 0 w 305849"/>
                <a:gd name="connsiteY0" fmla="*/ 0 h 689351"/>
                <a:gd name="connsiteX1" fmla="*/ 302577 w 305849"/>
                <a:gd name="connsiteY1" fmla="*/ 386741 h 689351"/>
                <a:gd name="connsiteX2" fmla="*/ 305734 w 305849"/>
                <a:gd name="connsiteY2" fmla="*/ 627365 h 689351"/>
                <a:gd name="connsiteX3" fmla="*/ 259460 w 305849"/>
                <a:gd name="connsiteY3" fmla="*/ 689318 h 689351"/>
                <a:gd name="connsiteX4" fmla="*/ 218522 w 305849"/>
                <a:gd name="connsiteY4" fmla="*/ 629543 h 689351"/>
                <a:gd name="connsiteX5" fmla="*/ 204258 w 305849"/>
                <a:gd name="connsiteY5" fmla="*/ 343516 h 689351"/>
                <a:gd name="connsiteX6" fmla="*/ 0 w 305849"/>
                <a:gd name="connsiteY6" fmla="*/ 0 h 68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849" h="689351">
                  <a:moveTo>
                    <a:pt x="0" y="0"/>
                  </a:moveTo>
                  <a:cubicBezTo>
                    <a:pt x="188580" y="50085"/>
                    <a:pt x="292124" y="184987"/>
                    <a:pt x="302577" y="386741"/>
                  </a:cubicBezTo>
                  <a:cubicBezTo>
                    <a:pt x="306714" y="466767"/>
                    <a:pt x="304972" y="547121"/>
                    <a:pt x="305734" y="627365"/>
                  </a:cubicBezTo>
                  <a:cubicBezTo>
                    <a:pt x="306061" y="659485"/>
                    <a:pt x="308456" y="690515"/>
                    <a:pt x="259460" y="689318"/>
                  </a:cubicBezTo>
                  <a:cubicBezTo>
                    <a:pt x="213404" y="688229"/>
                    <a:pt x="219610" y="658287"/>
                    <a:pt x="218522" y="629543"/>
                  </a:cubicBezTo>
                  <a:cubicBezTo>
                    <a:pt x="214602" y="534164"/>
                    <a:pt x="216888" y="437806"/>
                    <a:pt x="204258" y="343516"/>
                  </a:cubicBezTo>
                  <a:cubicBezTo>
                    <a:pt x="183680" y="190104"/>
                    <a:pt x="129458" y="105069"/>
                    <a:pt x="0" y="0"/>
                  </a:cubicBezTo>
                  <a:close/>
                </a:path>
              </a:pathLst>
            </a:custGeom>
            <a:solidFill>
              <a:srgbClr val="FFFFFF"/>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2C36F82-1ECD-5744-E030-C3F641C6B055}"/>
                </a:ext>
              </a:extLst>
            </p:cNvPr>
            <p:cNvSpPr/>
            <p:nvPr/>
          </p:nvSpPr>
          <p:spPr>
            <a:xfrm>
              <a:off x="8295061" y="4551654"/>
              <a:ext cx="319251" cy="317880"/>
            </a:xfrm>
            <a:custGeom>
              <a:avLst/>
              <a:gdLst>
                <a:gd name="connsiteX0" fmla="*/ 319236 w 319251"/>
                <a:gd name="connsiteY0" fmla="*/ 155054 h 317880"/>
                <a:gd name="connsiteX1" fmla="*/ 165606 w 319251"/>
                <a:gd name="connsiteY1" fmla="*/ 317829 h 317880"/>
                <a:gd name="connsiteX2" fmla="*/ 0 w 319251"/>
                <a:gd name="connsiteY2" fmla="*/ 157231 h 317880"/>
                <a:gd name="connsiteX3" fmla="*/ 160053 w 319251"/>
                <a:gd name="connsiteY3" fmla="*/ 9 h 317880"/>
                <a:gd name="connsiteX4" fmla="*/ 319236 w 319251"/>
                <a:gd name="connsiteY4" fmla="*/ 155054 h 317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251" h="317880">
                  <a:moveTo>
                    <a:pt x="319236" y="155054"/>
                  </a:moveTo>
                  <a:cubicBezTo>
                    <a:pt x="320433" y="245097"/>
                    <a:pt x="254017" y="315433"/>
                    <a:pt x="165606" y="317829"/>
                  </a:cubicBezTo>
                  <a:cubicBezTo>
                    <a:pt x="77087" y="320115"/>
                    <a:pt x="109" y="245642"/>
                    <a:pt x="0" y="157231"/>
                  </a:cubicBezTo>
                  <a:cubicBezTo>
                    <a:pt x="-109" y="70672"/>
                    <a:pt x="70881" y="880"/>
                    <a:pt x="160053" y="9"/>
                  </a:cubicBezTo>
                  <a:cubicBezTo>
                    <a:pt x="252166" y="-862"/>
                    <a:pt x="318038" y="63268"/>
                    <a:pt x="319236" y="155054"/>
                  </a:cubicBezTo>
                  <a:close/>
                </a:path>
              </a:pathLst>
            </a:custGeom>
            <a:solidFill>
              <a:srgbClr val="FDB414"/>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FEB5084-5F7D-A703-CD7B-F2D604A7FE4A}"/>
                </a:ext>
              </a:extLst>
            </p:cNvPr>
            <p:cNvSpPr/>
            <p:nvPr/>
          </p:nvSpPr>
          <p:spPr>
            <a:xfrm>
              <a:off x="8971967" y="4174928"/>
              <a:ext cx="332642" cy="331167"/>
            </a:xfrm>
            <a:custGeom>
              <a:avLst/>
              <a:gdLst>
                <a:gd name="connsiteX0" fmla="*/ 332628 w 332642"/>
                <a:gd name="connsiteY0" fmla="*/ 161588 h 331167"/>
                <a:gd name="connsiteX1" fmla="*/ 172574 w 332642"/>
                <a:gd name="connsiteY1" fmla="*/ 331114 h 331167"/>
                <a:gd name="connsiteX2" fmla="*/ 0 w 332642"/>
                <a:gd name="connsiteY2" fmla="*/ 163875 h 331167"/>
                <a:gd name="connsiteX3" fmla="*/ 166804 w 332642"/>
                <a:gd name="connsiteY3" fmla="*/ 11 h 331167"/>
                <a:gd name="connsiteX4" fmla="*/ 332628 w 332642"/>
                <a:gd name="connsiteY4" fmla="*/ 161588 h 33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2" h="331167">
                  <a:moveTo>
                    <a:pt x="332628" y="161588"/>
                  </a:moveTo>
                  <a:cubicBezTo>
                    <a:pt x="333825" y="255442"/>
                    <a:pt x="264687" y="328719"/>
                    <a:pt x="172574" y="331114"/>
                  </a:cubicBezTo>
                  <a:cubicBezTo>
                    <a:pt x="80353" y="333509"/>
                    <a:pt x="109" y="255878"/>
                    <a:pt x="0" y="163875"/>
                  </a:cubicBezTo>
                  <a:cubicBezTo>
                    <a:pt x="-109" y="73722"/>
                    <a:pt x="73929" y="991"/>
                    <a:pt x="166804" y="11"/>
                  </a:cubicBezTo>
                  <a:cubicBezTo>
                    <a:pt x="262727" y="-969"/>
                    <a:pt x="331430" y="65883"/>
                    <a:pt x="332628" y="161588"/>
                  </a:cubicBezTo>
                  <a:close/>
                </a:path>
              </a:pathLst>
            </a:custGeom>
            <a:solidFill>
              <a:srgbClr val="65CDF3"/>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4146831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1229752" y="428955"/>
            <a:ext cx="10505048" cy="12335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896439-7B9C-A4F4-E7B9-2F58003459C6}"/>
              </a:ext>
            </a:extLst>
          </p:cNvPr>
          <p:cNvSpPr>
            <a:spLocks noGrp="1"/>
          </p:cNvSpPr>
          <p:nvPr>
            <p:ph sz="half" idx="2"/>
          </p:nvPr>
        </p:nvSpPr>
        <p:spPr>
          <a:xfrm>
            <a:off x="6172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31772189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mage Righ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CDD0A9CB-32D9-79E3-0DE7-77C71B6AD8A1}"/>
              </a:ext>
            </a:extLst>
          </p:cNvPr>
          <p:cNvSpPr/>
          <p:nvPr userDrawn="1"/>
        </p:nvSpPr>
        <p:spPr>
          <a:xfrm>
            <a:off x="6303232" y="677593"/>
            <a:ext cx="5298332" cy="529833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9F0211C-C915-E888-19CC-C58CA9E1BF7C}"/>
              </a:ext>
            </a:extLst>
          </p:cNvPr>
          <p:cNvSpPr/>
          <p:nvPr userDrawn="1"/>
        </p:nvSpPr>
        <p:spPr>
          <a:xfrm>
            <a:off x="6559667" y="934028"/>
            <a:ext cx="4803608" cy="480360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57200" y="428955"/>
            <a:ext cx="5638800" cy="12335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0" y="1825625"/>
            <a:ext cx="563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37" name="Picture Placeholder 36">
            <a:extLst>
              <a:ext uri="{FF2B5EF4-FFF2-40B4-BE49-F238E27FC236}">
                <a16:creationId xmlns:a16="http://schemas.microsoft.com/office/drawing/2014/main" id="{F1EB89D8-D22E-82DA-1C60-92DA72D884D1}"/>
              </a:ext>
            </a:extLst>
          </p:cNvPr>
          <p:cNvSpPr>
            <a:spLocks noGrp="1"/>
          </p:cNvSpPr>
          <p:nvPr>
            <p:ph type="pic" sz="quarter" idx="13"/>
          </p:nvPr>
        </p:nvSpPr>
        <p:spPr>
          <a:xfrm>
            <a:off x="6808779" y="1192213"/>
            <a:ext cx="4287238" cy="4287238"/>
          </a:xfrm>
          <a:custGeom>
            <a:avLst/>
            <a:gdLst>
              <a:gd name="connsiteX0" fmla="*/ 2143619 w 4287238"/>
              <a:gd name="connsiteY0" fmla="*/ 0 h 4287238"/>
              <a:gd name="connsiteX1" fmla="*/ 4287238 w 4287238"/>
              <a:gd name="connsiteY1" fmla="*/ 2143619 h 4287238"/>
              <a:gd name="connsiteX2" fmla="*/ 2143619 w 4287238"/>
              <a:gd name="connsiteY2" fmla="*/ 4287238 h 4287238"/>
              <a:gd name="connsiteX3" fmla="*/ 0 w 4287238"/>
              <a:gd name="connsiteY3" fmla="*/ 2143619 h 4287238"/>
              <a:gd name="connsiteX4" fmla="*/ 2143619 w 4287238"/>
              <a:gd name="connsiteY4" fmla="*/ 0 h 428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238" h="4287238">
                <a:moveTo>
                  <a:pt x="2143619" y="0"/>
                </a:moveTo>
                <a:cubicBezTo>
                  <a:pt x="3327507" y="0"/>
                  <a:pt x="4287238" y="959731"/>
                  <a:pt x="4287238" y="2143619"/>
                </a:cubicBezTo>
                <a:cubicBezTo>
                  <a:pt x="4287238" y="3327507"/>
                  <a:pt x="3327507" y="4287238"/>
                  <a:pt x="2143619" y="4287238"/>
                </a:cubicBezTo>
                <a:cubicBezTo>
                  <a:pt x="959731" y="4287238"/>
                  <a:pt x="0" y="3327507"/>
                  <a:pt x="0" y="2143619"/>
                </a:cubicBezTo>
                <a:cubicBezTo>
                  <a:pt x="0" y="959731"/>
                  <a:pt x="959731" y="0"/>
                  <a:pt x="2143619" y="0"/>
                </a:cubicBezTo>
                <a:close/>
              </a:path>
            </a:pathLst>
          </a:custGeom>
          <a:pattFill prst="pct5">
            <a:fgClr>
              <a:schemeClr val="accent2"/>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37731920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age Right Border">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74DCDF04-445F-3C66-96F2-96FE9CCB04FD}"/>
              </a:ext>
            </a:extLst>
          </p:cNvPr>
          <p:cNvSpPr>
            <a:spLocks noGrp="1"/>
          </p:cNvSpPr>
          <p:nvPr>
            <p:ph type="title"/>
          </p:nvPr>
        </p:nvSpPr>
        <p:spPr>
          <a:xfrm>
            <a:off x="457200" y="457200"/>
            <a:ext cx="6583680" cy="1554480"/>
          </a:xfrm>
        </p:spPr>
        <p:txBody>
          <a:bodyPr anchor="b"/>
          <a:lstStyle/>
          <a:p>
            <a:r>
              <a:rPr lang="en-US"/>
              <a:t>Click to edit Master title style</a:t>
            </a:r>
          </a:p>
        </p:txBody>
      </p:sp>
      <p:sp>
        <p:nvSpPr>
          <p:cNvPr id="12" name="Content Placeholder">
            <a:extLst>
              <a:ext uri="{FF2B5EF4-FFF2-40B4-BE49-F238E27FC236}">
                <a16:creationId xmlns:a16="http://schemas.microsoft.com/office/drawing/2014/main" id="{AF642A28-D2F4-68CF-20A1-C29E3A4104D9}"/>
              </a:ext>
            </a:extLst>
          </p:cNvPr>
          <p:cNvSpPr>
            <a:spLocks noGrp="1"/>
          </p:cNvSpPr>
          <p:nvPr>
            <p:ph sz="quarter" idx="13"/>
          </p:nvPr>
        </p:nvSpPr>
        <p:spPr>
          <a:xfrm>
            <a:off x="457200" y="2194560"/>
            <a:ext cx="6583680" cy="3840480"/>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Image Border">
            <a:extLst>
              <a:ext uri="{FF2B5EF4-FFF2-40B4-BE49-F238E27FC236}">
                <a16:creationId xmlns:a16="http://schemas.microsoft.com/office/drawing/2014/main" id="{76AE7212-B8B2-84A8-0435-34F190480C62}"/>
              </a:ext>
              <a:ext uri="{C183D7F6-B498-43B3-948B-1728B52AA6E4}">
                <adec:decorative xmlns:adec="http://schemas.microsoft.com/office/drawing/2017/decorative" val="1"/>
              </a:ext>
            </a:extLst>
          </p:cNvPr>
          <p:cNvSpPr/>
          <p:nvPr userDrawn="1"/>
        </p:nvSpPr>
        <p:spPr>
          <a:xfrm rot="5400000">
            <a:off x="7152276" y="152352"/>
            <a:ext cx="5192076" cy="4887372"/>
          </a:xfrm>
          <a:custGeom>
            <a:avLst/>
            <a:gdLst>
              <a:gd name="connsiteX0" fmla="*/ 0 w 5192076"/>
              <a:gd name="connsiteY0" fmla="*/ 4631245 h 4887372"/>
              <a:gd name="connsiteX1" fmla="*/ 1 w 5192076"/>
              <a:gd name="connsiteY1" fmla="*/ 0 h 4887372"/>
              <a:gd name="connsiteX2" fmla="*/ 5038975 w 5192076"/>
              <a:gd name="connsiteY2" fmla="*/ 0 h 4887372"/>
              <a:gd name="connsiteX3" fmla="*/ 5071894 w 5192076"/>
              <a:gd name="connsiteY3" fmla="*/ 115926 h 4887372"/>
              <a:gd name="connsiteX4" fmla="*/ 5192076 w 5192076"/>
              <a:gd name="connsiteY4" fmla="*/ 1069957 h 4887372"/>
              <a:gd name="connsiteX5" fmla="*/ 1374661 w 5192076"/>
              <a:gd name="connsiteY5" fmla="*/ 4887372 h 4887372"/>
              <a:gd name="connsiteX6" fmla="*/ 62105 w 5192076"/>
              <a:gd name="connsiteY6" fmla="*/ 4655732 h 4887372"/>
              <a:gd name="connsiteX7" fmla="*/ 0 w 5192076"/>
              <a:gd name="connsiteY7" fmla="*/ 4631245 h 488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076" h="4887372">
                <a:moveTo>
                  <a:pt x="0" y="4631245"/>
                </a:moveTo>
                <a:lnTo>
                  <a:pt x="1" y="0"/>
                </a:lnTo>
                <a:lnTo>
                  <a:pt x="5038975" y="0"/>
                </a:lnTo>
                <a:lnTo>
                  <a:pt x="5071894" y="115926"/>
                </a:lnTo>
                <a:cubicBezTo>
                  <a:pt x="5150349" y="420859"/>
                  <a:pt x="5192076" y="740535"/>
                  <a:pt x="5192076" y="1069957"/>
                </a:cubicBezTo>
                <a:cubicBezTo>
                  <a:pt x="5192076" y="3178257"/>
                  <a:pt x="3482961" y="4887372"/>
                  <a:pt x="1374661" y="4887372"/>
                </a:cubicBezTo>
                <a:cubicBezTo>
                  <a:pt x="913469" y="4887372"/>
                  <a:pt x="471380" y="4805588"/>
                  <a:pt x="62105" y="4655732"/>
                </a:cubicBezTo>
                <a:lnTo>
                  <a:pt x="0" y="463124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6" name="Picture Placeholder">
            <a:extLst>
              <a:ext uri="{FF2B5EF4-FFF2-40B4-BE49-F238E27FC236}">
                <a16:creationId xmlns:a16="http://schemas.microsoft.com/office/drawing/2014/main" id="{3E7C27A2-A9A8-F44F-370E-80E3B808DB42}"/>
              </a:ext>
            </a:extLst>
          </p:cNvPr>
          <p:cNvSpPr>
            <a:spLocks noGrp="1"/>
          </p:cNvSpPr>
          <p:nvPr>
            <p:ph type="pic" sz="quarter" idx="22" hasCustomPrompt="1"/>
          </p:nvPr>
        </p:nvSpPr>
        <p:spPr>
          <a:xfrm>
            <a:off x="7647323" y="0"/>
            <a:ext cx="4544677" cy="4849381"/>
          </a:xfrm>
          <a:custGeom>
            <a:avLst/>
            <a:gdLst>
              <a:gd name="connsiteX0" fmla="*/ 283728 w 4544677"/>
              <a:gd name="connsiteY0" fmla="*/ 0 h 4849381"/>
              <a:gd name="connsiteX1" fmla="*/ 4544677 w 4544677"/>
              <a:gd name="connsiteY1" fmla="*/ 1 h 4849381"/>
              <a:gd name="connsiteX2" fmla="*/ 4544677 w 4544677"/>
              <a:gd name="connsiteY2" fmla="*/ 4680752 h 4849381"/>
              <a:gd name="connsiteX3" fmla="*/ 4507995 w 4544677"/>
              <a:gd name="connsiteY3" fmla="*/ 4693164 h 4849381"/>
              <a:gd name="connsiteX4" fmla="*/ 3474720 w 4544677"/>
              <a:gd name="connsiteY4" fmla="*/ 4849381 h 4849381"/>
              <a:gd name="connsiteX5" fmla="*/ 0 w 4544677"/>
              <a:gd name="connsiteY5" fmla="*/ 1374661 h 4849381"/>
              <a:gd name="connsiteX6" fmla="*/ 273061 w 4544677"/>
              <a:gd name="connsiteY6" fmla="*/ 22142 h 484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4677" h="4849381">
                <a:moveTo>
                  <a:pt x="283728" y="0"/>
                </a:moveTo>
                <a:lnTo>
                  <a:pt x="4544677" y="1"/>
                </a:lnTo>
                <a:lnTo>
                  <a:pt x="4544677" y="4680752"/>
                </a:lnTo>
                <a:lnTo>
                  <a:pt x="4507995" y="4693164"/>
                </a:lnTo>
                <a:cubicBezTo>
                  <a:pt x="4181584" y="4794689"/>
                  <a:pt x="3834539" y="4849381"/>
                  <a:pt x="3474720" y="4849381"/>
                </a:cubicBezTo>
                <a:cubicBezTo>
                  <a:pt x="1555685" y="4849381"/>
                  <a:pt x="0" y="3293696"/>
                  <a:pt x="0" y="1374661"/>
                </a:cubicBezTo>
                <a:cubicBezTo>
                  <a:pt x="0" y="894901"/>
                  <a:pt x="97231" y="437852"/>
                  <a:pt x="273061" y="22142"/>
                </a:cubicBezTo>
                <a:close/>
              </a:path>
            </a:pathLst>
          </a:custGeom>
          <a:pattFill prst="pct5">
            <a:fgClr>
              <a:schemeClr val="accent1"/>
            </a:fgClr>
            <a:bgClr>
              <a:schemeClr val="bg2"/>
            </a:bgClr>
          </a:pattFill>
        </p:spPr>
        <p:txBody>
          <a:bodyPr wrap="square">
            <a:noAutofit/>
          </a:bodyPr>
          <a:lstStyle>
            <a:lvl1pPr marL="0" indent="0" algn="r">
              <a:buNone/>
              <a:defRPr sz="1800">
                <a:latin typeface="+mn-lt"/>
              </a:defRPr>
            </a:lvl1pPr>
          </a:lstStyle>
          <a:p>
            <a:r>
              <a:rPr lang="en-CA"/>
              <a:t>Image placeholder. </a:t>
            </a:r>
            <a:br>
              <a:rPr lang="en-CA"/>
            </a:br>
            <a:r>
              <a:rPr lang="en-CA"/>
              <a:t>Click the icon to add a picture.</a:t>
            </a:r>
            <a:br>
              <a:rPr lang="en-CA"/>
            </a:br>
            <a:r>
              <a:rPr lang="en-CA"/>
              <a:t>Or drag &amp; drop your image onto the placeholder.</a:t>
            </a:r>
            <a:br>
              <a:rPr lang="en-CA"/>
            </a:br>
            <a:r>
              <a:rPr lang="en-CA"/>
              <a:t>Right-click on the image and choose "Crop" to adjust the photo position.</a:t>
            </a:r>
          </a:p>
        </p:txBody>
      </p:sp>
      <p:grpSp>
        <p:nvGrpSpPr>
          <p:cNvPr id="7" name="Accent Graphic">
            <a:extLst>
              <a:ext uri="{FF2B5EF4-FFF2-40B4-BE49-F238E27FC236}">
                <a16:creationId xmlns:a16="http://schemas.microsoft.com/office/drawing/2014/main" id="{DDF25516-37FB-BCD7-4466-CF97F853B40A}"/>
              </a:ext>
            </a:extLst>
          </p:cNvPr>
          <p:cNvGrpSpPr/>
          <p:nvPr userDrawn="1"/>
        </p:nvGrpSpPr>
        <p:grpSpPr>
          <a:xfrm>
            <a:off x="8411290" y="5610024"/>
            <a:ext cx="3190901" cy="1247976"/>
            <a:chOff x="8411290" y="5610024"/>
            <a:chExt cx="3190901" cy="1247976"/>
          </a:xfrm>
        </p:grpSpPr>
        <p:sp>
          <p:nvSpPr>
            <p:cNvPr id="11" name="Freeform 10">
              <a:extLst>
                <a:ext uri="{FF2B5EF4-FFF2-40B4-BE49-F238E27FC236}">
                  <a16:creationId xmlns:a16="http://schemas.microsoft.com/office/drawing/2014/main" id="{670E2441-0E32-A7DE-93D9-7F60DB2A3EB4}"/>
                </a:ext>
              </a:extLst>
            </p:cNvPr>
            <p:cNvSpPr>
              <a:spLocks noChangeAspect="1"/>
            </p:cNvSpPr>
            <p:nvPr userDrawn="1"/>
          </p:nvSpPr>
          <p:spPr>
            <a:xfrm>
              <a:off x="8728148" y="5918532"/>
              <a:ext cx="2557185" cy="939468"/>
            </a:xfrm>
            <a:custGeom>
              <a:avLst/>
              <a:gdLst>
                <a:gd name="connsiteX0" fmla="*/ 1278593 w 2557185"/>
                <a:gd name="connsiteY0" fmla="*/ 0 h 939468"/>
                <a:gd name="connsiteX1" fmla="*/ 2512251 w 2557185"/>
                <a:gd name="connsiteY1" fmla="*/ 816831 h 939468"/>
                <a:gd name="connsiteX2" fmla="*/ 2557185 w 2557185"/>
                <a:gd name="connsiteY2" fmla="*/ 939468 h 939468"/>
                <a:gd name="connsiteX3" fmla="*/ 2187248 w 2557185"/>
                <a:gd name="connsiteY3" fmla="*/ 939468 h 939468"/>
                <a:gd name="connsiteX4" fmla="*/ 2151103 w 2557185"/>
                <a:gd name="connsiteY4" fmla="*/ 864435 h 939468"/>
                <a:gd name="connsiteX5" fmla="*/ 1278591 w 2557185"/>
                <a:gd name="connsiteY5" fmla="*/ 345139 h 939468"/>
                <a:gd name="connsiteX6" fmla="*/ 406080 w 2557185"/>
                <a:gd name="connsiteY6" fmla="*/ 864435 h 939468"/>
                <a:gd name="connsiteX7" fmla="*/ 369935 w 2557185"/>
                <a:gd name="connsiteY7" fmla="*/ 939468 h 939468"/>
                <a:gd name="connsiteX8" fmla="*/ 0 w 2557185"/>
                <a:gd name="connsiteY8" fmla="*/ 939468 h 939468"/>
                <a:gd name="connsiteX9" fmla="*/ 44934 w 2557185"/>
                <a:gd name="connsiteY9" fmla="*/ 816831 h 939468"/>
                <a:gd name="connsiteX10" fmla="*/ 1278593 w 2557185"/>
                <a:gd name="connsiteY10" fmla="*/ 0 h 93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7185" h="939468">
                  <a:moveTo>
                    <a:pt x="1278593" y="0"/>
                  </a:moveTo>
                  <a:cubicBezTo>
                    <a:pt x="1833172" y="0"/>
                    <a:pt x="2308999" y="336814"/>
                    <a:pt x="2512251" y="816831"/>
                  </a:cubicBezTo>
                  <a:lnTo>
                    <a:pt x="2557185" y="939468"/>
                  </a:lnTo>
                  <a:lnTo>
                    <a:pt x="2187248" y="939468"/>
                  </a:lnTo>
                  <a:lnTo>
                    <a:pt x="2151103" y="864435"/>
                  </a:lnTo>
                  <a:cubicBezTo>
                    <a:pt x="1983072" y="555119"/>
                    <a:pt x="1655353" y="345139"/>
                    <a:pt x="1278591" y="345139"/>
                  </a:cubicBezTo>
                  <a:cubicBezTo>
                    <a:pt x="901829" y="345139"/>
                    <a:pt x="574111" y="555119"/>
                    <a:pt x="406080" y="864435"/>
                  </a:cubicBezTo>
                  <a:lnTo>
                    <a:pt x="369935" y="939468"/>
                  </a:lnTo>
                  <a:lnTo>
                    <a:pt x="0" y="939468"/>
                  </a:lnTo>
                  <a:lnTo>
                    <a:pt x="44934" y="816831"/>
                  </a:lnTo>
                  <a:cubicBezTo>
                    <a:pt x="248186" y="336814"/>
                    <a:pt x="724013" y="0"/>
                    <a:pt x="127859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15" name="Freeform 14">
              <a:extLst>
                <a:ext uri="{FF2B5EF4-FFF2-40B4-BE49-F238E27FC236}">
                  <a16:creationId xmlns:a16="http://schemas.microsoft.com/office/drawing/2014/main" id="{5368643B-177F-590A-B01F-CA7C689373EE}"/>
                </a:ext>
              </a:extLst>
            </p:cNvPr>
            <p:cNvSpPr/>
            <p:nvPr userDrawn="1"/>
          </p:nvSpPr>
          <p:spPr>
            <a:xfrm>
              <a:off x="8411290" y="5610024"/>
              <a:ext cx="3190901" cy="1247976"/>
            </a:xfrm>
            <a:custGeom>
              <a:avLst/>
              <a:gdLst>
                <a:gd name="connsiteX0" fmla="*/ 1595450 w 3190901"/>
                <a:gd name="connsiteY0" fmla="*/ 0 h 1247976"/>
                <a:gd name="connsiteX1" fmla="*/ 3167373 w 3190901"/>
                <a:gd name="connsiteY1" fmla="*/ 1156474 h 1247976"/>
                <a:gd name="connsiteX2" fmla="*/ 3190901 w 3190901"/>
                <a:gd name="connsiteY2" fmla="*/ 1247976 h 1247976"/>
                <a:gd name="connsiteX3" fmla="*/ 2874044 w 3190901"/>
                <a:gd name="connsiteY3" fmla="*/ 1247976 h 1247976"/>
                <a:gd name="connsiteX4" fmla="*/ 2829110 w 3190901"/>
                <a:gd name="connsiteY4" fmla="*/ 1125339 h 1247976"/>
                <a:gd name="connsiteX5" fmla="*/ 1595451 w 3190901"/>
                <a:gd name="connsiteY5" fmla="*/ 308508 h 1247976"/>
                <a:gd name="connsiteX6" fmla="*/ 361793 w 3190901"/>
                <a:gd name="connsiteY6" fmla="*/ 1125339 h 1247976"/>
                <a:gd name="connsiteX7" fmla="*/ 316859 w 3190901"/>
                <a:gd name="connsiteY7" fmla="*/ 1247976 h 1247976"/>
                <a:gd name="connsiteX8" fmla="*/ 0 w 3190901"/>
                <a:gd name="connsiteY8" fmla="*/ 1247976 h 1247976"/>
                <a:gd name="connsiteX9" fmla="*/ 23527 w 3190901"/>
                <a:gd name="connsiteY9" fmla="*/ 1156474 h 1247976"/>
                <a:gd name="connsiteX10" fmla="*/ 1595450 w 3190901"/>
                <a:gd name="connsiteY10" fmla="*/ 0 h 12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0901" h="1247976">
                  <a:moveTo>
                    <a:pt x="1595450" y="0"/>
                  </a:moveTo>
                  <a:cubicBezTo>
                    <a:pt x="2334026" y="0"/>
                    <a:pt x="2958980" y="486471"/>
                    <a:pt x="3167373" y="1156474"/>
                  </a:cubicBezTo>
                  <a:lnTo>
                    <a:pt x="3190901" y="1247976"/>
                  </a:lnTo>
                  <a:lnTo>
                    <a:pt x="2874044" y="1247976"/>
                  </a:lnTo>
                  <a:lnTo>
                    <a:pt x="2829110" y="1125339"/>
                  </a:lnTo>
                  <a:cubicBezTo>
                    <a:pt x="2625858" y="645322"/>
                    <a:pt x="2150031" y="308508"/>
                    <a:pt x="1595451" y="308508"/>
                  </a:cubicBezTo>
                  <a:cubicBezTo>
                    <a:pt x="1040871" y="308508"/>
                    <a:pt x="565045" y="645322"/>
                    <a:pt x="361793" y="1125339"/>
                  </a:cubicBezTo>
                  <a:lnTo>
                    <a:pt x="316859" y="1247976"/>
                  </a:lnTo>
                  <a:lnTo>
                    <a:pt x="0" y="1247976"/>
                  </a:lnTo>
                  <a:lnTo>
                    <a:pt x="23527" y="1156474"/>
                  </a:lnTo>
                  <a:cubicBezTo>
                    <a:pt x="231920" y="486471"/>
                    <a:pt x="856874" y="0"/>
                    <a:pt x="15954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grpSp>
      <p:sp>
        <p:nvSpPr>
          <p:cNvPr id="3" name="Date Placeholder 2">
            <a:extLst>
              <a:ext uri="{FF2B5EF4-FFF2-40B4-BE49-F238E27FC236}">
                <a16:creationId xmlns:a16="http://schemas.microsoft.com/office/drawing/2014/main" id="{D03F9B09-C1E1-B8CE-1B22-2DE932B7CB43}"/>
              </a:ext>
            </a:extLst>
          </p:cNvPr>
          <p:cNvSpPr>
            <a:spLocks noGrp="1"/>
          </p:cNvSpPr>
          <p:nvPr>
            <p:ph type="dt" sz="half" idx="23"/>
          </p:nvPr>
        </p:nvSpPr>
        <p:spPr>
          <a:xfrm>
            <a:off x="6858000" y="6356350"/>
            <a:ext cx="1463040" cy="365125"/>
          </a:xfrm>
        </p:spPr>
        <p:txBody>
          <a:bodyPr/>
          <a:lstStyle>
            <a:lvl1pPr algn="r">
              <a:defRPr/>
            </a:lvl1pPr>
          </a:lstStyle>
          <a:p>
            <a:pPr>
              <a:defRPr/>
            </a:pPr>
            <a:fld id="{53967B84-301E-E442-9BB5-760CF7A1DAD4}" type="datetime1">
              <a:rPr lang="en-CA" smtClean="0"/>
              <a:t>2025-03-15</a:t>
            </a:fld>
            <a:endParaRPr lang="en-CA"/>
          </a:p>
        </p:txBody>
      </p:sp>
      <p:sp>
        <p:nvSpPr>
          <p:cNvPr id="5" name="Footer Placeholder 4">
            <a:extLst>
              <a:ext uri="{FF2B5EF4-FFF2-40B4-BE49-F238E27FC236}">
                <a16:creationId xmlns:a16="http://schemas.microsoft.com/office/drawing/2014/main" id="{D69689A6-6F73-D061-D541-D0A45502A0BB}"/>
              </a:ext>
            </a:extLst>
          </p:cNvPr>
          <p:cNvSpPr>
            <a:spLocks noGrp="1"/>
          </p:cNvSpPr>
          <p:nvPr>
            <p:ph type="ftr" sz="quarter" idx="24"/>
          </p:nvPr>
        </p:nvSpPr>
        <p:spPr>
          <a:xfrm>
            <a:off x="457200" y="6356350"/>
            <a:ext cx="6309360" cy="365125"/>
          </a:xfrm>
        </p:spPr>
        <p:txBody>
          <a:bodyPr/>
          <a:lstStyle/>
          <a:p>
            <a:pPr>
              <a:defRPr/>
            </a:pPr>
            <a:r>
              <a:rPr lang="en-US"/>
              <a:t>© Company Name. All Rights Reserved. </a:t>
            </a:r>
            <a:endParaRPr lang="en-CA"/>
          </a:p>
        </p:txBody>
      </p:sp>
      <p:sp>
        <p:nvSpPr>
          <p:cNvPr id="13" name="Slide Number Placeholder 12">
            <a:extLst>
              <a:ext uri="{FF2B5EF4-FFF2-40B4-BE49-F238E27FC236}">
                <a16:creationId xmlns:a16="http://schemas.microsoft.com/office/drawing/2014/main" id="{0BC3A078-49BC-B5D4-55BC-0219794B23A9}"/>
              </a:ext>
            </a:extLst>
          </p:cNvPr>
          <p:cNvSpPr>
            <a:spLocks noGrp="1"/>
          </p:cNvSpPr>
          <p:nvPr>
            <p:ph type="sldNum" sz="quarter" idx="25"/>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222113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6096000" y="412640"/>
            <a:ext cx="5181600" cy="12335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6096000" y="1858962"/>
            <a:ext cx="563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9" name="Picture Placeholder 8">
            <a:extLst>
              <a:ext uri="{FF2B5EF4-FFF2-40B4-BE49-F238E27FC236}">
                <a16:creationId xmlns:a16="http://schemas.microsoft.com/office/drawing/2014/main" id="{CEF83359-28F6-7963-AD35-6C7C63ABAEB0}"/>
              </a:ext>
            </a:extLst>
          </p:cNvPr>
          <p:cNvSpPr>
            <a:spLocks noGrp="1"/>
          </p:cNvSpPr>
          <p:nvPr>
            <p:ph type="pic" sz="quarter" idx="13"/>
          </p:nvPr>
        </p:nvSpPr>
        <p:spPr>
          <a:xfrm>
            <a:off x="603115" y="870320"/>
            <a:ext cx="5117360" cy="5117360"/>
          </a:xfrm>
          <a:custGeom>
            <a:avLst/>
            <a:gdLst>
              <a:gd name="connsiteX0" fmla="*/ 2143619 w 4287238"/>
              <a:gd name="connsiteY0" fmla="*/ 0 h 4287238"/>
              <a:gd name="connsiteX1" fmla="*/ 4287238 w 4287238"/>
              <a:gd name="connsiteY1" fmla="*/ 2143619 h 4287238"/>
              <a:gd name="connsiteX2" fmla="*/ 2143619 w 4287238"/>
              <a:gd name="connsiteY2" fmla="*/ 4287238 h 4287238"/>
              <a:gd name="connsiteX3" fmla="*/ 0 w 4287238"/>
              <a:gd name="connsiteY3" fmla="*/ 2143619 h 4287238"/>
              <a:gd name="connsiteX4" fmla="*/ 2143619 w 4287238"/>
              <a:gd name="connsiteY4" fmla="*/ 0 h 428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238" h="4287238">
                <a:moveTo>
                  <a:pt x="2143619" y="0"/>
                </a:moveTo>
                <a:cubicBezTo>
                  <a:pt x="3327507" y="0"/>
                  <a:pt x="4287238" y="959731"/>
                  <a:pt x="4287238" y="2143619"/>
                </a:cubicBezTo>
                <a:cubicBezTo>
                  <a:pt x="4287238" y="3327507"/>
                  <a:pt x="3327507" y="4287238"/>
                  <a:pt x="2143619" y="4287238"/>
                </a:cubicBezTo>
                <a:cubicBezTo>
                  <a:pt x="959731" y="4287238"/>
                  <a:pt x="0" y="3327507"/>
                  <a:pt x="0" y="2143619"/>
                </a:cubicBezTo>
                <a:cubicBezTo>
                  <a:pt x="0" y="959731"/>
                  <a:pt x="959731" y="0"/>
                  <a:pt x="2143619" y="0"/>
                </a:cubicBezTo>
                <a:close/>
              </a:path>
            </a:pathLst>
          </a:custGeom>
          <a:pattFill prst="pct5">
            <a:fgClr>
              <a:schemeClr val="accent2"/>
            </a:fgClr>
            <a:bgClr>
              <a:schemeClr val="bg1"/>
            </a:bgClr>
          </a:pattFill>
        </p:spPr>
        <p:txBody>
          <a:bodyPr wrap="square">
            <a:noAutofit/>
          </a:bodyPr>
          <a:lstStyle/>
          <a:p>
            <a:r>
              <a:rPr lang="en-US"/>
              <a:t>Click icon to add picture</a:t>
            </a:r>
          </a:p>
        </p:txBody>
      </p:sp>
    </p:spTree>
    <p:extLst>
      <p:ext uri="{BB962C8B-B14F-4D97-AF65-F5344CB8AC3E}">
        <p14:creationId xmlns:p14="http://schemas.microsoft.com/office/powerpoint/2010/main" val="411355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ontent full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57200" y="428955"/>
            <a:ext cx="5638800" cy="12335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0" y="1825625"/>
            <a:ext cx="563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8" name="Picture Placeholder 7">
            <a:extLst>
              <a:ext uri="{FF2B5EF4-FFF2-40B4-BE49-F238E27FC236}">
                <a16:creationId xmlns:a16="http://schemas.microsoft.com/office/drawing/2014/main" id="{D2582382-4477-7C64-2E1F-63083EB7526D}"/>
              </a:ext>
            </a:extLst>
          </p:cNvPr>
          <p:cNvSpPr>
            <a:spLocks noGrp="1"/>
          </p:cNvSpPr>
          <p:nvPr>
            <p:ph type="pic" sz="quarter" idx="13"/>
          </p:nvPr>
        </p:nvSpPr>
        <p:spPr>
          <a:xfrm>
            <a:off x="6096000" y="0"/>
            <a:ext cx="6096000" cy="6858000"/>
          </a:xfrm>
          <a:pattFill prst="pct5">
            <a:fgClr>
              <a:schemeClr val="accent1"/>
            </a:fgClr>
            <a:bgClr>
              <a:schemeClr val="bg1"/>
            </a:bgClr>
          </a:pattFill>
        </p:spPr>
        <p:txBody>
          <a:bodyPr/>
          <a:lstStyle/>
          <a:p>
            <a:r>
              <a:rPr lang="en-US"/>
              <a:t>Click icon to add picture</a:t>
            </a:r>
          </a:p>
        </p:txBody>
      </p:sp>
      <p:sp>
        <p:nvSpPr>
          <p:cNvPr id="10" name="TextBox 9">
            <a:extLst>
              <a:ext uri="{FF2B5EF4-FFF2-40B4-BE49-F238E27FC236}">
                <a16:creationId xmlns:a16="http://schemas.microsoft.com/office/drawing/2014/main" id="{4432CDBD-5BFB-FA1B-5C21-C22A903B65C7}"/>
              </a:ext>
            </a:extLst>
          </p:cNvPr>
          <p:cNvSpPr txBox="1"/>
          <p:nvPr userDrawn="1"/>
        </p:nvSpPr>
        <p:spPr>
          <a:xfrm>
            <a:off x="6963383" y="896693"/>
            <a:ext cx="4361234" cy="1754326"/>
          </a:xfrm>
          <a:prstGeom prst="rect">
            <a:avLst/>
          </a:prstGeom>
          <a:noFill/>
        </p:spPr>
        <p:txBody>
          <a:bodyPr wrap="square">
            <a:spAutoFit/>
          </a:bodyPr>
          <a:lstStyle/>
          <a:p>
            <a:r>
              <a:rPr lang="en-CA"/>
              <a:t>Image placeholder. </a:t>
            </a:r>
            <a:br>
              <a:rPr lang="en-CA"/>
            </a:br>
            <a:r>
              <a:rPr lang="en-CA"/>
              <a:t>Click the icon to add a picture.</a:t>
            </a:r>
            <a:br>
              <a:rPr lang="en-CA"/>
            </a:br>
            <a:r>
              <a:rPr lang="en-CA"/>
              <a:t>Or drag &amp; drop your image onto the placeholder.</a:t>
            </a:r>
            <a:br>
              <a:rPr lang="en-CA"/>
            </a:br>
            <a:r>
              <a:rPr lang="en-CA"/>
              <a:t>Right-click on the image and choose "Crop" to adjust the photo position.</a:t>
            </a:r>
          </a:p>
        </p:txBody>
      </p:sp>
    </p:spTree>
    <p:extLst>
      <p:ext uri="{BB962C8B-B14F-4D97-AF65-F5344CB8AC3E}">
        <p14:creationId xmlns:p14="http://schemas.microsoft.com/office/powerpoint/2010/main" val="3366016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full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6096000" y="412640"/>
            <a:ext cx="5638800" cy="12335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6096000" y="1809310"/>
            <a:ext cx="563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8" name="Picture Placeholder 7">
            <a:extLst>
              <a:ext uri="{FF2B5EF4-FFF2-40B4-BE49-F238E27FC236}">
                <a16:creationId xmlns:a16="http://schemas.microsoft.com/office/drawing/2014/main" id="{34F68575-D331-03BE-3796-5ABD5BAB1CA0}"/>
              </a:ext>
            </a:extLst>
          </p:cNvPr>
          <p:cNvSpPr>
            <a:spLocks noGrp="1"/>
          </p:cNvSpPr>
          <p:nvPr>
            <p:ph type="pic" sz="quarter" idx="13"/>
          </p:nvPr>
        </p:nvSpPr>
        <p:spPr>
          <a:xfrm>
            <a:off x="0" y="0"/>
            <a:ext cx="6096000" cy="6858000"/>
          </a:xfrm>
          <a:pattFill prst="pct5">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6201966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entered Image">
    <p:bg>
      <p:bgRef idx="1001">
        <a:schemeClr val="bg1"/>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EC9E1C67-21FF-7E81-FFB1-B87ED87228AA}"/>
              </a:ext>
            </a:extLst>
          </p:cNvPr>
          <p:cNvSpPr>
            <a:spLocks noGrp="1"/>
          </p:cNvSpPr>
          <p:nvPr>
            <p:ph type="pic" sz="quarter" idx="13" hasCustomPrompt="1"/>
          </p:nvPr>
        </p:nvSpPr>
        <p:spPr>
          <a:xfrm>
            <a:off x="0" y="0"/>
            <a:ext cx="12192000" cy="6858000"/>
          </a:xfrm>
          <a:pattFill prst="pct5">
            <a:fgClr>
              <a:schemeClr val="accent1"/>
            </a:fgClr>
            <a:bgClr>
              <a:schemeClr val="tx2">
                <a:lumMod val="10000"/>
                <a:lumOff val="90000"/>
              </a:schemeClr>
            </a:bgClr>
          </a:pattFill>
        </p:spPr>
        <p:txBody>
          <a:bodyPr>
            <a:normAutofit/>
          </a:bodyPr>
          <a:lstStyle>
            <a:lvl1pPr marL="0" indent="0">
              <a:buNone/>
              <a:defRPr sz="2000">
                <a:solidFill>
                  <a:schemeClr val="bg1"/>
                </a:solidFill>
              </a:defRPr>
            </a:lvl1pPr>
          </a:lstStyle>
          <a:p>
            <a:r>
              <a:rPr lang="en-US"/>
              <a:t>Image placeholder. Click the icon to add a picture. </a:t>
            </a:r>
            <a:br>
              <a:rPr lang="en-US"/>
            </a:br>
            <a:r>
              <a:rPr lang="en-US"/>
              <a:t>Or drag &amp; drop your image onto the placeholder.</a:t>
            </a:r>
            <a:br>
              <a:rPr lang="en-US"/>
            </a:br>
            <a:r>
              <a:rPr lang="en-US"/>
              <a:t>Right-click on the image and choose "Crop" to adjust the photo position.</a:t>
            </a:r>
          </a:p>
        </p:txBody>
      </p:sp>
      <p:sp>
        <p:nvSpPr>
          <p:cNvPr id="2" name="Title">
            <a:extLst>
              <a:ext uri="{FF2B5EF4-FFF2-40B4-BE49-F238E27FC236}">
                <a16:creationId xmlns:a16="http://schemas.microsoft.com/office/drawing/2014/main" id="{DB241593-5028-0CFC-66FC-58277DC4C209}"/>
              </a:ext>
            </a:extLst>
          </p:cNvPr>
          <p:cNvSpPr>
            <a:spLocks noGrp="1"/>
          </p:cNvSpPr>
          <p:nvPr>
            <p:ph type="title"/>
          </p:nvPr>
        </p:nvSpPr>
        <p:spPr>
          <a:xfrm>
            <a:off x="685800" y="916336"/>
            <a:ext cx="10817352" cy="4663440"/>
          </a:xfrm>
        </p:spPr>
        <p:txBody>
          <a:bodyPr/>
          <a:lstStyle>
            <a:lvl1pPr algn="ctr">
              <a:defRPr>
                <a:solidFill>
                  <a:schemeClr val="bg1"/>
                </a:solidFill>
              </a:defRPr>
            </a:lvl1pPr>
          </a:lstStyle>
          <a:p>
            <a:r>
              <a:rPr lang="en-US"/>
              <a:t>Click to edit Master title style</a:t>
            </a:r>
          </a:p>
        </p:txBody>
      </p:sp>
      <p:sp>
        <p:nvSpPr>
          <p:cNvPr id="6" name="Date Placeholder 5">
            <a:extLst>
              <a:ext uri="{FF2B5EF4-FFF2-40B4-BE49-F238E27FC236}">
                <a16:creationId xmlns:a16="http://schemas.microsoft.com/office/drawing/2014/main" id="{3EF943BA-7706-B182-8D4C-E2D6D6732CAE}"/>
              </a:ext>
            </a:extLst>
          </p:cNvPr>
          <p:cNvSpPr>
            <a:spLocks noGrp="1"/>
          </p:cNvSpPr>
          <p:nvPr>
            <p:ph type="dt" sz="half" idx="14"/>
          </p:nvPr>
        </p:nvSpPr>
        <p:spPr/>
        <p:txBody>
          <a:bodyPr/>
          <a:lstStyle>
            <a:lvl1pPr>
              <a:defRPr>
                <a:solidFill>
                  <a:schemeClr val="bg1">
                    <a:lumMod val="95000"/>
                  </a:schemeClr>
                </a:solidFill>
              </a:defRPr>
            </a:lvl1pPr>
          </a:lstStyle>
          <a:p>
            <a:pPr>
              <a:defRPr/>
            </a:pPr>
            <a:fld id="{7E746CCC-AC33-DB40-885E-F69857DFC7A1}" type="datetime1">
              <a:rPr lang="en-CA" smtClean="0"/>
              <a:t>2025-03-15</a:t>
            </a:fld>
            <a:endParaRPr lang="en-CA"/>
          </a:p>
        </p:txBody>
      </p:sp>
      <p:sp>
        <p:nvSpPr>
          <p:cNvPr id="7" name="Footer Placeholder 6">
            <a:extLst>
              <a:ext uri="{FF2B5EF4-FFF2-40B4-BE49-F238E27FC236}">
                <a16:creationId xmlns:a16="http://schemas.microsoft.com/office/drawing/2014/main" id="{4DF85A97-9A51-FFDE-DCB4-B997D93F751C}"/>
              </a:ext>
            </a:extLst>
          </p:cNvPr>
          <p:cNvSpPr>
            <a:spLocks noGrp="1"/>
          </p:cNvSpPr>
          <p:nvPr>
            <p:ph type="ftr" sz="quarter" idx="15"/>
          </p:nvPr>
        </p:nvSpPr>
        <p:spPr/>
        <p:txBody>
          <a:bodyPr/>
          <a:lstStyle>
            <a:lvl1pPr>
              <a:defRPr>
                <a:solidFill>
                  <a:schemeClr val="bg1">
                    <a:lumMod val="95000"/>
                  </a:schemeClr>
                </a:solidFill>
              </a:defRPr>
            </a:lvl1pPr>
          </a:lstStyle>
          <a:p>
            <a:pPr>
              <a:defRPr/>
            </a:pPr>
            <a:r>
              <a:rPr lang="en-US"/>
              <a:t>© Company Name. All Rights Reserved. </a:t>
            </a:r>
            <a:endParaRPr lang="en-CA"/>
          </a:p>
        </p:txBody>
      </p:sp>
      <p:sp>
        <p:nvSpPr>
          <p:cNvPr id="9" name="Slide Number Placeholder 8">
            <a:extLst>
              <a:ext uri="{FF2B5EF4-FFF2-40B4-BE49-F238E27FC236}">
                <a16:creationId xmlns:a16="http://schemas.microsoft.com/office/drawing/2014/main" id="{DEB227C8-07B8-69F4-B2C5-FBCBA8686DBD}"/>
              </a:ext>
            </a:extLst>
          </p:cNvPr>
          <p:cNvSpPr>
            <a:spLocks noGrp="1"/>
          </p:cNvSpPr>
          <p:nvPr>
            <p:ph type="sldNum" sz="quarter" idx="16"/>
          </p:nvPr>
        </p:nvSpPr>
        <p:spPr/>
        <p:txBody>
          <a:bodyPr/>
          <a:lstStyle>
            <a:lvl1pPr>
              <a:defRPr>
                <a:solidFill>
                  <a:schemeClr val="bg1">
                    <a:lumMod val="95000"/>
                  </a:schemeClr>
                </a:solidFill>
              </a:defRPr>
            </a:lvl1p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34725847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ree Featured Column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439673" y="365760"/>
            <a:ext cx="11292079" cy="822960"/>
          </a:xfrm>
          <a:noFill/>
        </p:spPr>
        <p:txBody>
          <a:bodyPr/>
          <a:lstStyle>
            <a:lvl1pPr algn="ctr">
              <a:defRPr/>
            </a:lvl1pPr>
          </a:lstStyle>
          <a:p>
            <a:r>
              <a:rPr lang="en-US"/>
              <a:t>Click to edit Master title style</a:t>
            </a:r>
            <a:endParaRPr lang="en-CA"/>
          </a:p>
        </p:txBody>
      </p:sp>
      <p:sp>
        <p:nvSpPr>
          <p:cNvPr id="9" name="Text Placeholder">
            <a:extLst>
              <a:ext uri="{FF2B5EF4-FFF2-40B4-BE49-F238E27FC236}">
                <a16:creationId xmlns:a16="http://schemas.microsoft.com/office/drawing/2014/main" id="{0B91C028-510B-45CB-F3E2-6876D0773123}"/>
              </a:ext>
            </a:extLst>
          </p:cNvPr>
          <p:cNvSpPr>
            <a:spLocks noGrp="1"/>
          </p:cNvSpPr>
          <p:nvPr>
            <p:ph type="body" sz="quarter" idx="24"/>
          </p:nvPr>
        </p:nvSpPr>
        <p:spPr>
          <a:xfrm>
            <a:off x="457264" y="1189038"/>
            <a:ext cx="11274425" cy="585216"/>
          </a:xfrm>
        </p:spPr>
        <p:txBody>
          <a:bodyPr/>
          <a:lstStyle>
            <a:lvl1pPr marL="0" indent="0" algn="ctr">
              <a:buFont typeface="Arial" panose="020B0604020202020204" pitchFamily="34" charset="0"/>
              <a:buNone/>
              <a:defRPr/>
            </a:lvl1pPr>
          </a:lstStyle>
          <a:p>
            <a:pPr lvl="0"/>
            <a:r>
              <a:rPr lang="en-US"/>
              <a:t>Click to edit Master text styles</a:t>
            </a:r>
          </a:p>
        </p:txBody>
      </p:sp>
      <p:sp>
        <p:nvSpPr>
          <p:cNvPr id="6" name="Icon 1">
            <a:extLst>
              <a:ext uri="{FF2B5EF4-FFF2-40B4-BE49-F238E27FC236}">
                <a16:creationId xmlns:a16="http://schemas.microsoft.com/office/drawing/2014/main" id="{4883842A-1E85-CD63-828B-14DD8691DB3C}"/>
              </a:ext>
            </a:extLst>
          </p:cNvPr>
          <p:cNvSpPr>
            <a:spLocks noGrp="1" noChangeAspect="1"/>
          </p:cNvSpPr>
          <p:nvPr>
            <p:ph type="pic" sz="quarter" idx="14" hasCustomPrompt="1"/>
          </p:nvPr>
        </p:nvSpPr>
        <p:spPr>
          <a:xfrm>
            <a:off x="1463040" y="2194181"/>
            <a:ext cx="1554480" cy="1554480"/>
          </a:xfrm>
          <a:prstGeom prst="rect">
            <a:avLst/>
          </a:prstGeom>
          <a:noFill/>
          <a:ln w="44450">
            <a:noFill/>
          </a:ln>
          <a:effectLst/>
        </p:spPr>
        <p:txBody>
          <a:bodyPr vert="horz" lIns="91440" tIns="91440" rIns="91440" bIns="91440" rtlCol="0">
            <a:noAutofit/>
          </a:bodyPr>
          <a:lstStyle>
            <a:lvl1pPr marL="228600" indent="-228600" algn="ctr">
              <a:buFont typeface="Arial" panose="020B0604020202020204" pitchFamily="34" charset="0"/>
              <a:buNone/>
              <a:tabLst/>
              <a:defRPr lang="en-US" sz="1400" dirty="0"/>
            </a:lvl1pPr>
          </a:lstStyle>
          <a:p>
            <a:pPr marL="228600" lvl="0" indent="-228600" algn="ctr"/>
            <a:r>
              <a:rPr lang="en-US"/>
              <a:t>Add Icon Here</a:t>
            </a:r>
          </a:p>
        </p:txBody>
      </p:sp>
      <p:sp>
        <p:nvSpPr>
          <p:cNvPr id="8" name="Text Placeholder 1">
            <a:extLst>
              <a:ext uri="{FF2B5EF4-FFF2-40B4-BE49-F238E27FC236}">
                <a16:creationId xmlns:a16="http://schemas.microsoft.com/office/drawing/2014/main" id="{F60A2FF1-545B-C3F5-4F2F-63DFEF14B46F}"/>
              </a:ext>
            </a:extLst>
          </p:cNvPr>
          <p:cNvSpPr>
            <a:spLocks noGrp="1"/>
          </p:cNvSpPr>
          <p:nvPr>
            <p:ph type="body" sz="quarter" idx="21"/>
          </p:nvPr>
        </p:nvSpPr>
        <p:spPr>
          <a:xfrm>
            <a:off x="457200" y="4114798"/>
            <a:ext cx="3566160" cy="1920240"/>
          </a:xfrm>
        </p:spPr>
        <p:txBody>
          <a:bodyPr>
            <a:noAutofit/>
          </a:bodyPr>
          <a:lstStyle>
            <a:lvl1pPr marL="0" indent="0" algn="ctr">
              <a:buNone/>
              <a:defRPr sz="2200"/>
            </a:lvl1pPr>
          </a:lstStyle>
          <a:p>
            <a:pPr lvl="0"/>
            <a:r>
              <a:rPr lang="en-US"/>
              <a:t>Click to edit Master text styles</a:t>
            </a:r>
          </a:p>
        </p:txBody>
      </p:sp>
      <p:sp>
        <p:nvSpPr>
          <p:cNvPr id="10" name="Icon 2">
            <a:extLst>
              <a:ext uri="{FF2B5EF4-FFF2-40B4-BE49-F238E27FC236}">
                <a16:creationId xmlns:a16="http://schemas.microsoft.com/office/drawing/2014/main" id="{1774BE7C-C1D9-EDF0-CE47-C282563B2EE1}"/>
              </a:ext>
            </a:extLst>
          </p:cNvPr>
          <p:cNvSpPr>
            <a:spLocks noGrp="1" noChangeAspect="1"/>
          </p:cNvSpPr>
          <p:nvPr>
            <p:ph type="pic" sz="quarter" idx="20" hasCustomPrompt="1"/>
          </p:nvPr>
        </p:nvSpPr>
        <p:spPr>
          <a:xfrm>
            <a:off x="5317236" y="2194181"/>
            <a:ext cx="1554480" cy="1554480"/>
          </a:xfrm>
          <a:prstGeom prst="rect">
            <a:avLst/>
          </a:prstGeom>
          <a:noFill/>
          <a:ln w="44450">
            <a:noFill/>
          </a:ln>
          <a:effectLst/>
        </p:spPr>
        <p:txBody>
          <a:bodyPr vert="horz" lIns="91440" tIns="91440" rIns="91440" bIns="91440" rtlCol="0">
            <a:noAutofit/>
          </a:bodyPr>
          <a:lstStyle>
            <a:lvl1pPr marL="9525" indent="-9525" algn="ctr">
              <a:buFont typeface="Arial" panose="020B0604020202020204" pitchFamily="34" charset="0"/>
              <a:buNone/>
              <a:tabLst/>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1" name="Text Placeholder 2">
            <a:extLst>
              <a:ext uri="{FF2B5EF4-FFF2-40B4-BE49-F238E27FC236}">
                <a16:creationId xmlns:a16="http://schemas.microsoft.com/office/drawing/2014/main" id="{46ADCE2A-566C-B405-6E4D-7511A773B6D4}"/>
              </a:ext>
            </a:extLst>
          </p:cNvPr>
          <p:cNvSpPr>
            <a:spLocks noGrp="1"/>
          </p:cNvSpPr>
          <p:nvPr>
            <p:ph type="body" sz="quarter" idx="22"/>
          </p:nvPr>
        </p:nvSpPr>
        <p:spPr>
          <a:xfrm>
            <a:off x="4311396" y="4114798"/>
            <a:ext cx="3566160" cy="1920240"/>
          </a:xfrm>
        </p:spPr>
        <p:txBody>
          <a:bodyPr>
            <a:noAutofit/>
          </a:bodyPr>
          <a:lstStyle>
            <a:lvl1pPr marL="0" indent="0" algn="ctr">
              <a:buNone/>
              <a:defRPr sz="2200"/>
            </a:lvl1pPr>
          </a:lstStyle>
          <a:p>
            <a:pPr lvl="0"/>
            <a:r>
              <a:rPr lang="en-US"/>
              <a:t>Click to edit Master text styles</a:t>
            </a:r>
          </a:p>
        </p:txBody>
      </p:sp>
      <p:sp>
        <p:nvSpPr>
          <p:cNvPr id="13" name="Icon 3">
            <a:extLst>
              <a:ext uri="{FF2B5EF4-FFF2-40B4-BE49-F238E27FC236}">
                <a16:creationId xmlns:a16="http://schemas.microsoft.com/office/drawing/2014/main" id="{A4C1FC2B-E5E6-0E8D-738A-CAB14D78EAED}"/>
              </a:ext>
            </a:extLst>
          </p:cNvPr>
          <p:cNvSpPr>
            <a:spLocks noGrp="1" noChangeAspect="1"/>
          </p:cNvSpPr>
          <p:nvPr>
            <p:ph type="pic" sz="quarter" idx="15" hasCustomPrompt="1"/>
          </p:nvPr>
        </p:nvSpPr>
        <p:spPr>
          <a:xfrm>
            <a:off x="9171305" y="2194181"/>
            <a:ext cx="1554480" cy="1554480"/>
          </a:xfrm>
          <a:prstGeom prst="rect">
            <a:avLst/>
          </a:prstGeom>
          <a:noFill/>
          <a:ln w="44450">
            <a:noFill/>
          </a:ln>
          <a:effectLst/>
        </p:spPr>
        <p:txBody>
          <a:bodyPr vert="horz" lIns="91440" tIns="91440" rIns="91440" bIns="91440" rtlCol="0">
            <a:noAutofit/>
          </a:bodyPr>
          <a:lstStyle>
            <a:lvl1pPr marL="0" indent="0" algn="ctr">
              <a:buFont typeface="Arial" panose="020B0604020202020204" pitchFamily="34" charset="0"/>
              <a:buNone/>
              <a:defRPr lang="en-US" sz="1400" kern="1200" dirty="0">
                <a:solidFill>
                  <a:schemeClr val="tx1"/>
                </a:solidFill>
                <a:latin typeface="+mn-lt"/>
                <a:ea typeface="+mn-ea"/>
                <a:cs typeface="+mn-cs"/>
              </a:defRPr>
            </a:lvl1pPr>
          </a:lstStyle>
          <a:p>
            <a:pPr marL="228600" lvl="0" indent="-228600" algn="ctr"/>
            <a:r>
              <a:rPr lang="en-US"/>
              <a:t>Add Icon Here</a:t>
            </a:r>
          </a:p>
        </p:txBody>
      </p:sp>
      <p:sp>
        <p:nvSpPr>
          <p:cNvPr id="14" name="Text Placeholder 3">
            <a:extLst>
              <a:ext uri="{FF2B5EF4-FFF2-40B4-BE49-F238E27FC236}">
                <a16:creationId xmlns:a16="http://schemas.microsoft.com/office/drawing/2014/main" id="{294312D9-D033-5504-1FAB-9FC539C61677}"/>
              </a:ext>
            </a:extLst>
          </p:cNvPr>
          <p:cNvSpPr>
            <a:spLocks noGrp="1"/>
          </p:cNvSpPr>
          <p:nvPr>
            <p:ph type="body" sz="quarter" idx="23"/>
          </p:nvPr>
        </p:nvSpPr>
        <p:spPr>
          <a:xfrm>
            <a:off x="8165465" y="4114798"/>
            <a:ext cx="3566160" cy="1920240"/>
          </a:xfrm>
        </p:spPr>
        <p:txBody>
          <a:bodyPr>
            <a:noAutofit/>
          </a:bodyPr>
          <a:lstStyle>
            <a:lvl1pPr marL="0" indent="0" algn="ctr">
              <a:buNone/>
              <a:defRPr sz="2200"/>
            </a:lvl1pPr>
          </a:lstStyle>
          <a:p>
            <a:pPr lvl="0"/>
            <a:r>
              <a:rPr lang="en-US"/>
              <a:t>Click to edit Master text styles</a:t>
            </a:r>
          </a:p>
        </p:txBody>
      </p:sp>
      <p:sp>
        <p:nvSpPr>
          <p:cNvPr id="3" name="Date Placeholder 2">
            <a:extLst>
              <a:ext uri="{FF2B5EF4-FFF2-40B4-BE49-F238E27FC236}">
                <a16:creationId xmlns:a16="http://schemas.microsoft.com/office/drawing/2014/main" id="{8413CC56-B57B-2430-821C-EB35C2405F80}"/>
              </a:ext>
            </a:extLst>
          </p:cNvPr>
          <p:cNvSpPr>
            <a:spLocks noGrp="1"/>
          </p:cNvSpPr>
          <p:nvPr>
            <p:ph type="dt" sz="half" idx="25"/>
          </p:nvPr>
        </p:nvSpPr>
        <p:spPr/>
        <p:txBody>
          <a:bodyPr/>
          <a:lstStyle/>
          <a:p>
            <a:pPr>
              <a:defRPr/>
            </a:pPr>
            <a:fld id="{B3994220-F3F5-544F-846B-134697521FE7}" type="datetime1">
              <a:rPr lang="en-CA" smtClean="0"/>
              <a:t>2025-03-15</a:t>
            </a:fld>
            <a:endParaRPr lang="en-CA"/>
          </a:p>
        </p:txBody>
      </p:sp>
      <p:sp>
        <p:nvSpPr>
          <p:cNvPr id="4" name="Footer Placeholder 3">
            <a:extLst>
              <a:ext uri="{FF2B5EF4-FFF2-40B4-BE49-F238E27FC236}">
                <a16:creationId xmlns:a16="http://schemas.microsoft.com/office/drawing/2014/main" id="{C0B10DC8-CB17-57D6-7ABE-D406FFBAA4DD}"/>
              </a:ext>
            </a:extLst>
          </p:cNvPr>
          <p:cNvSpPr>
            <a:spLocks noGrp="1"/>
          </p:cNvSpPr>
          <p:nvPr>
            <p:ph type="ftr" sz="quarter" idx="26"/>
          </p:nvPr>
        </p:nvSpPr>
        <p:spPr/>
        <p:txBody>
          <a:bodyPr/>
          <a:lstStyle/>
          <a:p>
            <a:pPr>
              <a:defRPr/>
            </a:pPr>
            <a:r>
              <a:rPr lang="en-US"/>
              <a:t>© Company Name. All Rights Reserved. </a:t>
            </a:r>
            <a:endParaRPr lang="en-CA"/>
          </a:p>
        </p:txBody>
      </p:sp>
      <p:sp>
        <p:nvSpPr>
          <p:cNvPr id="5" name="Slide Number Placeholder 4">
            <a:extLst>
              <a:ext uri="{FF2B5EF4-FFF2-40B4-BE49-F238E27FC236}">
                <a16:creationId xmlns:a16="http://schemas.microsoft.com/office/drawing/2014/main" id="{294860A3-5DA5-B7B5-DE91-2DF5CDABD59C}"/>
              </a:ext>
            </a:extLst>
          </p:cNvPr>
          <p:cNvSpPr>
            <a:spLocks noGrp="1"/>
          </p:cNvSpPr>
          <p:nvPr>
            <p:ph type="sldNum" sz="quarter" idx="27"/>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3816991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7DCDBC-FF40-A385-7D3E-C5F6D5118A9A}"/>
              </a:ext>
            </a:extLst>
          </p:cNvPr>
          <p:cNvSpPr>
            <a:spLocks noGrp="1"/>
          </p:cNvSpPr>
          <p:nvPr>
            <p:ph type="title"/>
          </p:nvPr>
        </p:nvSpPr>
        <p:spPr>
          <a:xfrm>
            <a:off x="457199" y="457200"/>
            <a:ext cx="4389120" cy="1920240"/>
          </a:xfrm>
        </p:spPr>
        <p:txBody>
          <a:bodyPr anchor="b">
            <a:noAutofit/>
          </a:bodyPr>
          <a:lstStyle>
            <a:lvl1pPr>
              <a:defRPr sz="4000"/>
            </a:lvl1pPr>
          </a:lstStyle>
          <a:p>
            <a:r>
              <a:rPr lang="en-US"/>
              <a:t>Click to edit Master title style</a:t>
            </a:r>
          </a:p>
        </p:txBody>
      </p:sp>
      <p:sp>
        <p:nvSpPr>
          <p:cNvPr id="3" name="Picture Placeholder">
            <a:extLst>
              <a:ext uri="{FF2B5EF4-FFF2-40B4-BE49-F238E27FC236}">
                <a16:creationId xmlns:a16="http://schemas.microsoft.com/office/drawing/2014/main" id="{C7B4C13C-33D8-9ADB-B1A3-B2C7CB3398F0}"/>
              </a:ext>
            </a:extLst>
          </p:cNvPr>
          <p:cNvSpPr>
            <a:spLocks noGrp="1"/>
          </p:cNvSpPr>
          <p:nvPr>
            <p:ph type="pic" idx="1" hasCustomPrompt="1"/>
          </p:nvPr>
        </p:nvSpPr>
        <p:spPr>
          <a:xfrm>
            <a:off x="5129784" y="457200"/>
            <a:ext cx="6583680" cy="5577839"/>
          </a:xfrm>
          <a:prstGeom prst="roundRect">
            <a:avLst>
              <a:gd name="adj" fmla="val 7332"/>
            </a:avLst>
          </a:prstGeom>
          <a:pattFill prst="pct50">
            <a:fgClr>
              <a:schemeClr val="accent1"/>
            </a:fgClr>
            <a:bgClr>
              <a:schemeClr val="accent1">
                <a:lumMod val="20000"/>
                <a:lumOff val="80000"/>
              </a:schemeClr>
            </a:bgClr>
          </a:pattFill>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placeholder. </a:t>
            </a:r>
            <a:br>
              <a:rPr lang="en-US"/>
            </a:br>
            <a:r>
              <a:rPr lang="en-US"/>
              <a:t>Click the icon to add a picture.</a:t>
            </a:r>
            <a:br>
              <a:rPr lang="en-US"/>
            </a:br>
            <a:r>
              <a:rPr lang="en-US"/>
              <a:t>Or drag &amp; drop your image onto the placeholder.</a:t>
            </a:r>
            <a:br>
              <a:rPr lang="en-US"/>
            </a:br>
            <a:r>
              <a:rPr lang="en-US"/>
              <a:t>Right-click on the image and choose "Crop" to adjust the photo position.</a:t>
            </a:r>
          </a:p>
        </p:txBody>
      </p:sp>
      <p:sp>
        <p:nvSpPr>
          <p:cNvPr id="4" name="Text Placeholder">
            <a:extLst>
              <a:ext uri="{FF2B5EF4-FFF2-40B4-BE49-F238E27FC236}">
                <a16:creationId xmlns:a16="http://schemas.microsoft.com/office/drawing/2014/main" id="{DC56324A-FDA4-CED3-EB1D-1CE6F020B904}"/>
              </a:ext>
            </a:extLst>
          </p:cNvPr>
          <p:cNvSpPr>
            <a:spLocks noGrp="1"/>
          </p:cNvSpPr>
          <p:nvPr>
            <p:ph type="body" sz="half" idx="2"/>
          </p:nvPr>
        </p:nvSpPr>
        <p:spPr>
          <a:xfrm>
            <a:off x="457199" y="2468880"/>
            <a:ext cx="4389120" cy="356616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DD05CB-ED82-B492-06D4-5E0A32C5A67B}"/>
              </a:ext>
            </a:extLst>
          </p:cNvPr>
          <p:cNvSpPr>
            <a:spLocks noGrp="1"/>
          </p:cNvSpPr>
          <p:nvPr>
            <p:ph type="dt" sz="half" idx="10"/>
          </p:nvPr>
        </p:nvSpPr>
        <p:spPr/>
        <p:txBody>
          <a:bodyPr/>
          <a:lstStyle/>
          <a:p>
            <a:pPr>
              <a:defRPr/>
            </a:pPr>
            <a:fld id="{0C9A866D-F21A-0042-B504-0EBD19331B9B}" type="datetime1">
              <a:rPr lang="en-CA" smtClean="0"/>
              <a:t>2025-03-15</a:t>
            </a:fld>
            <a:endParaRPr lang="en-CA"/>
          </a:p>
        </p:txBody>
      </p:sp>
      <p:sp>
        <p:nvSpPr>
          <p:cNvPr id="6" name="Footer Placeholder 5">
            <a:extLst>
              <a:ext uri="{FF2B5EF4-FFF2-40B4-BE49-F238E27FC236}">
                <a16:creationId xmlns:a16="http://schemas.microsoft.com/office/drawing/2014/main" id="{C71C5376-5CC3-6F48-538F-EE736BBF4210}"/>
              </a:ext>
            </a:extLst>
          </p:cNvPr>
          <p:cNvSpPr>
            <a:spLocks noGrp="1"/>
          </p:cNvSpPr>
          <p:nvPr>
            <p:ph type="ftr" sz="quarter" idx="11"/>
          </p:nvPr>
        </p:nvSpPr>
        <p:spPr/>
        <p:txBody>
          <a:bodyPr/>
          <a:lstStyle/>
          <a:p>
            <a:pPr>
              <a:defRPr/>
            </a:pPr>
            <a:r>
              <a:rPr lang="en-US"/>
              <a:t>© Company Name. All Rights Reserved. </a:t>
            </a:r>
            <a:endParaRPr lang="en-CA"/>
          </a:p>
        </p:txBody>
      </p:sp>
      <p:sp>
        <p:nvSpPr>
          <p:cNvPr id="7" name="Slide Number Placeholder 6">
            <a:extLst>
              <a:ext uri="{FF2B5EF4-FFF2-40B4-BE49-F238E27FC236}">
                <a16:creationId xmlns:a16="http://schemas.microsoft.com/office/drawing/2014/main" id="{8F8DA4F2-59D6-46B7-0571-2B6C91FDA7A3}"/>
              </a:ext>
            </a:extLst>
          </p:cNvPr>
          <p:cNvSpPr>
            <a:spLocks noGrp="1"/>
          </p:cNvSpPr>
          <p:nvPr>
            <p:ph type="sldNum" sz="quarter" idx="12"/>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877355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ams 3 Member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457200" y="365126"/>
            <a:ext cx="11274552" cy="822960"/>
          </a:xfrm>
          <a:noFill/>
        </p:spPr>
        <p:txBody>
          <a:bodyPr/>
          <a:lstStyle>
            <a:lvl1pPr algn="ctr">
              <a:defRPr/>
            </a:lvl1pPr>
          </a:lstStyle>
          <a:p>
            <a:r>
              <a:rPr lang="en-US"/>
              <a:t>Click to edit Master title style</a:t>
            </a:r>
            <a:endParaRPr lang="en-CA"/>
          </a:p>
        </p:txBody>
      </p:sp>
      <p:sp>
        <p:nvSpPr>
          <p:cNvPr id="7" name="Text Placeholder">
            <a:extLst>
              <a:ext uri="{FF2B5EF4-FFF2-40B4-BE49-F238E27FC236}">
                <a16:creationId xmlns:a16="http://schemas.microsoft.com/office/drawing/2014/main" id="{991B8693-E86F-48BE-BB9A-C6BDC61D8D75}"/>
              </a:ext>
            </a:extLst>
          </p:cNvPr>
          <p:cNvSpPr>
            <a:spLocks noGrp="1"/>
          </p:cNvSpPr>
          <p:nvPr>
            <p:ph type="body" sz="quarter" idx="13"/>
          </p:nvPr>
        </p:nvSpPr>
        <p:spPr>
          <a:xfrm>
            <a:off x="457200" y="1188720"/>
            <a:ext cx="11274552" cy="548640"/>
          </a:xfrm>
          <a:prstGeom prst="rect">
            <a:avLst/>
          </a:prstGeom>
        </p:spPr>
        <p:txBody>
          <a:bodyPr>
            <a:spAutoFit/>
          </a:bodyPr>
          <a:lstStyle>
            <a:lvl1pPr marL="0" indent="0" algn="ctr">
              <a:buNone/>
              <a:defRPr/>
            </a:lvl1pPr>
          </a:lstStyle>
          <a:p>
            <a:pPr lvl="0"/>
            <a:r>
              <a:rPr lang="en-US"/>
              <a:t>Click to edit Master text styles</a:t>
            </a:r>
          </a:p>
        </p:txBody>
      </p:sp>
      <p:sp>
        <p:nvSpPr>
          <p:cNvPr id="14" name="Image Placeholder 1">
            <a:extLst>
              <a:ext uri="{FF2B5EF4-FFF2-40B4-BE49-F238E27FC236}">
                <a16:creationId xmlns:a16="http://schemas.microsoft.com/office/drawing/2014/main" id="{A65A4767-F229-869E-A4EE-8034B9D849C1}"/>
              </a:ext>
            </a:extLst>
          </p:cNvPr>
          <p:cNvSpPr>
            <a:spLocks noGrp="1" noChangeAspect="1"/>
          </p:cNvSpPr>
          <p:nvPr>
            <p:ph type="pic" sz="quarter" idx="32"/>
          </p:nvPr>
        </p:nvSpPr>
        <p:spPr>
          <a:xfrm>
            <a:off x="1532909" y="2103120"/>
            <a:ext cx="1920241" cy="192024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23" name="Team Name 1">
            <a:extLst>
              <a:ext uri="{FF2B5EF4-FFF2-40B4-BE49-F238E27FC236}">
                <a16:creationId xmlns:a16="http://schemas.microsoft.com/office/drawing/2014/main" id="{130C1AB9-1B97-30FF-3F10-1E5F7F2FC9C4}"/>
              </a:ext>
            </a:extLst>
          </p:cNvPr>
          <p:cNvSpPr>
            <a:spLocks noGrp="1"/>
          </p:cNvSpPr>
          <p:nvPr>
            <p:ph type="body" sz="quarter" idx="18" hasCustomPrompt="1"/>
          </p:nvPr>
        </p:nvSpPr>
        <p:spPr>
          <a:xfrm>
            <a:off x="847109" y="4160520"/>
            <a:ext cx="329184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27" name="Team Title 1">
            <a:extLst>
              <a:ext uri="{FF2B5EF4-FFF2-40B4-BE49-F238E27FC236}">
                <a16:creationId xmlns:a16="http://schemas.microsoft.com/office/drawing/2014/main" id="{6EAFD626-3487-2D0F-1324-C703A9174AF4}"/>
              </a:ext>
            </a:extLst>
          </p:cNvPr>
          <p:cNvSpPr>
            <a:spLocks noGrp="1"/>
          </p:cNvSpPr>
          <p:nvPr>
            <p:ph type="body" sz="quarter" idx="22" hasCustomPrompt="1"/>
          </p:nvPr>
        </p:nvSpPr>
        <p:spPr>
          <a:xfrm>
            <a:off x="847109" y="4572000"/>
            <a:ext cx="329184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24" name="Team Bio 1">
            <a:extLst>
              <a:ext uri="{FF2B5EF4-FFF2-40B4-BE49-F238E27FC236}">
                <a16:creationId xmlns:a16="http://schemas.microsoft.com/office/drawing/2014/main" id="{E331C81B-619B-0C9A-7599-8FE5D883EED9}"/>
              </a:ext>
            </a:extLst>
          </p:cNvPr>
          <p:cNvSpPr>
            <a:spLocks noGrp="1"/>
          </p:cNvSpPr>
          <p:nvPr>
            <p:ph type="body" sz="quarter" idx="19"/>
          </p:nvPr>
        </p:nvSpPr>
        <p:spPr>
          <a:xfrm>
            <a:off x="847109" y="4968240"/>
            <a:ext cx="3291840" cy="128016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5" name="Image Placeholder 2">
            <a:extLst>
              <a:ext uri="{FF2B5EF4-FFF2-40B4-BE49-F238E27FC236}">
                <a16:creationId xmlns:a16="http://schemas.microsoft.com/office/drawing/2014/main" id="{0EFB9C03-2DF1-A72E-DAEF-0EE6EEEBBE8D}"/>
              </a:ext>
            </a:extLst>
          </p:cNvPr>
          <p:cNvSpPr>
            <a:spLocks noGrp="1" noChangeAspect="1"/>
          </p:cNvSpPr>
          <p:nvPr>
            <p:ph type="pic" sz="quarter" idx="33"/>
          </p:nvPr>
        </p:nvSpPr>
        <p:spPr>
          <a:xfrm>
            <a:off x="5134356" y="2103120"/>
            <a:ext cx="1920241" cy="192024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29" name="Team Name 2">
            <a:extLst>
              <a:ext uri="{FF2B5EF4-FFF2-40B4-BE49-F238E27FC236}">
                <a16:creationId xmlns:a16="http://schemas.microsoft.com/office/drawing/2014/main" id="{119B7FC8-E0C7-DA80-A645-D91675B12170}"/>
              </a:ext>
            </a:extLst>
          </p:cNvPr>
          <p:cNvSpPr>
            <a:spLocks noGrp="1"/>
          </p:cNvSpPr>
          <p:nvPr>
            <p:ph type="body" sz="quarter" idx="24" hasCustomPrompt="1"/>
          </p:nvPr>
        </p:nvSpPr>
        <p:spPr>
          <a:xfrm>
            <a:off x="4448556" y="4160520"/>
            <a:ext cx="329184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0" name="Team Title 2">
            <a:extLst>
              <a:ext uri="{FF2B5EF4-FFF2-40B4-BE49-F238E27FC236}">
                <a16:creationId xmlns:a16="http://schemas.microsoft.com/office/drawing/2014/main" id="{3715FB1B-2E7E-CD94-76BB-0ECF1178BA14}"/>
              </a:ext>
            </a:extLst>
          </p:cNvPr>
          <p:cNvSpPr>
            <a:spLocks noGrp="1"/>
          </p:cNvSpPr>
          <p:nvPr>
            <p:ph type="body" sz="quarter" idx="25" hasCustomPrompt="1"/>
          </p:nvPr>
        </p:nvSpPr>
        <p:spPr>
          <a:xfrm>
            <a:off x="4448556" y="4572000"/>
            <a:ext cx="329184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1" name="Team Bio 2">
            <a:extLst>
              <a:ext uri="{FF2B5EF4-FFF2-40B4-BE49-F238E27FC236}">
                <a16:creationId xmlns:a16="http://schemas.microsoft.com/office/drawing/2014/main" id="{4224D7B6-B41F-0FDC-C139-B500860FA52F}"/>
              </a:ext>
            </a:extLst>
          </p:cNvPr>
          <p:cNvSpPr>
            <a:spLocks noGrp="1"/>
          </p:cNvSpPr>
          <p:nvPr>
            <p:ph type="body" sz="quarter" idx="26"/>
          </p:nvPr>
        </p:nvSpPr>
        <p:spPr>
          <a:xfrm>
            <a:off x="4448556" y="4968240"/>
            <a:ext cx="3291840" cy="128016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6" name="Image Placeholder 3">
            <a:extLst>
              <a:ext uri="{FF2B5EF4-FFF2-40B4-BE49-F238E27FC236}">
                <a16:creationId xmlns:a16="http://schemas.microsoft.com/office/drawing/2014/main" id="{F49C3196-F2FB-0529-880E-6C95240D6B0F}"/>
              </a:ext>
            </a:extLst>
          </p:cNvPr>
          <p:cNvSpPr>
            <a:spLocks noGrp="1" noChangeAspect="1"/>
          </p:cNvSpPr>
          <p:nvPr>
            <p:ph type="pic" sz="quarter" idx="34"/>
          </p:nvPr>
        </p:nvSpPr>
        <p:spPr>
          <a:xfrm>
            <a:off x="8731928" y="2103120"/>
            <a:ext cx="1920241" cy="192024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33" name="Team Name 3">
            <a:extLst>
              <a:ext uri="{FF2B5EF4-FFF2-40B4-BE49-F238E27FC236}">
                <a16:creationId xmlns:a16="http://schemas.microsoft.com/office/drawing/2014/main" id="{A20D1C97-D586-7E4E-AE5D-7104ABB71875}"/>
              </a:ext>
            </a:extLst>
          </p:cNvPr>
          <p:cNvSpPr>
            <a:spLocks noGrp="1"/>
          </p:cNvSpPr>
          <p:nvPr>
            <p:ph type="body" sz="quarter" idx="28" hasCustomPrompt="1"/>
          </p:nvPr>
        </p:nvSpPr>
        <p:spPr>
          <a:xfrm>
            <a:off x="8046128" y="4160520"/>
            <a:ext cx="329184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4" name="Team Title 3">
            <a:extLst>
              <a:ext uri="{FF2B5EF4-FFF2-40B4-BE49-F238E27FC236}">
                <a16:creationId xmlns:a16="http://schemas.microsoft.com/office/drawing/2014/main" id="{92D44158-0DE3-7314-DA5A-FFF522238DC6}"/>
              </a:ext>
            </a:extLst>
          </p:cNvPr>
          <p:cNvSpPr>
            <a:spLocks noGrp="1"/>
          </p:cNvSpPr>
          <p:nvPr>
            <p:ph type="body" sz="quarter" idx="29" hasCustomPrompt="1"/>
          </p:nvPr>
        </p:nvSpPr>
        <p:spPr>
          <a:xfrm>
            <a:off x="8046128" y="4572000"/>
            <a:ext cx="329184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5" name="Team Bio 3">
            <a:extLst>
              <a:ext uri="{FF2B5EF4-FFF2-40B4-BE49-F238E27FC236}">
                <a16:creationId xmlns:a16="http://schemas.microsoft.com/office/drawing/2014/main" id="{D5F41B13-7DB4-30FE-1881-0871CDFE5669}"/>
              </a:ext>
            </a:extLst>
          </p:cNvPr>
          <p:cNvSpPr>
            <a:spLocks noGrp="1"/>
          </p:cNvSpPr>
          <p:nvPr>
            <p:ph type="body" sz="quarter" idx="30"/>
          </p:nvPr>
        </p:nvSpPr>
        <p:spPr>
          <a:xfrm>
            <a:off x="8046128" y="4968240"/>
            <a:ext cx="3291840" cy="128016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3" name="Date Placeholder 2">
            <a:extLst>
              <a:ext uri="{FF2B5EF4-FFF2-40B4-BE49-F238E27FC236}">
                <a16:creationId xmlns:a16="http://schemas.microsoft.com/office/drawing/2014/main" id="{66A3EF7A-768B-4948-0847-7DD6B8C47095}"/>
              </a:ext>
            </a:extLst>
          </p:cNvPr>
          <p:cNvSpPr>
            <a:spLocks noGrp="1"/>
          </p:cNvSpPr>
          <p:nvPr>
            <p:ph type="dt" sz="half" idx="35"/>
          </p:nvPr>
        </p:nvSpPr>
        <p:spPr/>
        <p:txBody>
          <a:bodyPr/>
          <a:lstStyle/>
          <a:p>
            <a:pPr>
              <a:defRPr/>
            </a:pPr>
            <a:fld id="{5A435725-086C-F547-AECF-774E183806E8}" type="datetime1">
              <a:rPr lang="en-CA" smtClean="0"/>
              <a:t>2025-03-15</a:t>
            </a:fld>
            <a:endParaRPr lang="en-CA"/>
          </a:p>
        </p:txBody>
      </p:sp>
      <p:sp>
        <p:nvSpPr>
          <p:cNvPr id="4" name="Footer Placeholder 3">
            <a:extLst>
              <a:ext uri="{FF2B5EF4-FFF2-40B4-BE49-F238E27FC236}">
                <a16:creationId xmlns:a16="http://schemas.microsoft.com/office/drawing/2014/main" id="{AE63AA44-1305-A061-5115-1422400337AE}"/>
              </a:ext>
            </a:extLst>
          </p:cNvPr>
          <p:cNvSpPr>
            <a:spLocks noGrp="1"/>
          </p:cNvSpPr>
          <p:nvPr>
            <p:ph type="ftr" sz="quarter" idx="36"/>
          </p:nvPr>
        </p:nvSpPr>
        <p:spPr>
          <a:xfrm>
            <a:off x="457200" y="6356350"/>
            <a:ext cx="9234376" cy="365125"/>
          </a:xfrm>
        </p:spPr>
        <p:txBody>
          <a:bodyPr/>
          <a:lstStyle>
            <a:lvl1pPr>
              <a:defRPr/>
            </a:lvl1pPr>
          </a:lstStyle>
          <a:p>
            <a:pPr>
              <a:defRPr/>
            </a:pPr>
            <a:r>
              <a:rPr lang="en-US"/>
              <a:t>Footer</a:t>
            </a:r>
            <a:endParaRPr lang="en-CA"/>
          </a:p>
        </p:txBody>
      </p:sp>
      <p:sp>
        <p:nvSpPr>
          <p:cNvPr id="5" name="Slide Number Placeholder 4">
            <a:extLst>
              <a:ext uri="{FF2B5EF4-FFF2-40B4-BE49-F238E27FC236}">
                <a16:creationId xmlns:a16="http://schemas.microsoft.com/office/drawing/2014/main" id="{AE1F76A8-8C71-E86D-4B9A-43B5842A17F3}"/>
              </a:ext>
            </a:extLst>
          </p:cNvPr>
          <p:cNvSpPr>
            <a:spLocks noGrp="1"/>
          </p:cNvSpPr>
          <p:nvPr>
            <p:ph type="sldNum" sz="quarter" idx="37"/>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572234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Alterna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A300-0E09-28BF-8DBF-712B9565390E}"/>
              </a:ext>
            </a:extLst>
          </p:cNvPr>
          <p:cNvSpPr>
            <a:spLocks noGrp="1"/>
          </p:cNvSpPr>
          <p:nvPr>
            <p:ph type="ctrTitle"/>
          </p:nvPr>
        </p:nvSpPr>
        <p:spPr>
          <a:xfrm>
            <a:off x="439673" y="1651591"/>
            <a:ext cx="6508898" cy="2900363"/>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CC3089CE-B9DB-E8FA-3C0A-B77FE27DA363}"/>
              </a:ext>
            </a:extLst>
          </p:cNvPr>
          <p:cNvSpPr>
            <a:spLocks noGrp="1"/>
          </p:cNvSpPr>
          <p:nvPr>
            <p:ph type="subTitle" idx="1"/>
          </p:nvPr>
        </p:nvSpPr>
        <p:spPr>
          <a:xfrm>
            <a:off x="439673" y="4693647"/>
            <a:ext cx="6508898" cy="11666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21AEFC-6CAD-F238-4687-EDE0F23E5766}"/>
              </a:ext>
            </a:extLst>
          </p:cNvPr>
          <p:cNvSpPr>
            <a:spLocks noGrp="1"/>
          </p:cNvSpPr>
          <p:nvPr>
            <p:ph type="dt" sz="half" idx="10"/>
          </p:nvPr>
        </p:nvSpPr>
        <p:spPr/>
        <p:txBody>
          <a:bodyPr/>
          <a:lstStyle>
            <a:lvl1pPr>
              <a:defRPr>
                <a:solidFill>
                  <a:schemeClr val="bg1">
                    <a:lumMod val="60000"/>
                    <a:lumOff val="40000"/>
                  </a:schemeClr>
                </a:solidFill>
              </a:defRPr>
            </a:lvl1pPr>
          </a:lstStyle>
          <a:p>
            <a:fld id="{340330AF-F7C9-4E28-B0F6-3F9BD45424D1}" type="datetimeFigureOut">
              <a:rPr lang="en-US" smtClean="0"/>
              <a:pPr/>
              <a:t>3/15/2025</a:t>
            </a:fld>
            <a:endParaRPr lang="en-US"/>
          </a:p>
        </p:txBody>
      </p:sp>
      <p:sp>
        <p:nvSpPr>
          <p:cNvPr id="5" name="Footer Placeholder 4">
            <a:extLst>
              <a:ext uri="{FF2B5EF4-FFF2-40B4-BE49-F238E27FC236}">
                <a16:creationId xmlns:a16="http://schemas.microsoft.com/office/drawing/2014/main" id="{7B050A60-B30E-162F-42F0-8847A8C05771}"/>
              </a:ext>
            </a:extLst>
          </p:cNvPr>
          <p:cNvSpPr>
            <a:spLocks noGrp="1"/>
          </p:cNvSpPr>
          <p:nvPr>
            <p:ph type="ftr" sz="quarter" idx="11"/>
          </p:nvPr>
        </p:nvSpPr>
        <p:spPr/>
        <p:txBody>
          <a:bodyPr/>
          <a:lstStyle>
            <a:lvl1pPr>
              <a:defRPr>
                <a:solidFill>
                  <a:schemeClr val="bg1">
                    <a:lumMod val="40000"/>
                    <a:lumOff val="60000"/>
                  </a:schemeClr>
                </a:solidFill>
              </a:defRPr>
            </a:lvl1pPr>
          </a:lstStyle>
          <a:p>
            <a:endParaRPr lang="en-US"/>
          </a:p>
        </p:txBody>
      </p:sp>
      <p:sp>
        <p:nvSpPr>
          <p:cNvPr id="6" name="Slide Number Placeholder 5">
            <a:extLst>
              <a:ext uri="{FF2B5EF4-FFF2-40B4-BE49-F238E27FC236}">
                <a16:creationId xmlns:a16="http://schemas.microsoft.com/office/drawing/2014/main" id="{2230DF24-1F1E-11CC-C810-1B81252E57A2}"/>
              </a:ext>
            </a:extLst>
          </p:cNvPr>
          <p:cNvSpPr>
            <a:spLocks noGrp="1"/>
          </p:cNvSpPr>
          <p:nvPr>
            <p:ph type="sldNum" sz="quarter" idx="12"/>
          </p:nvPr>
        </p:nvSpPr>
        <p:spPr/>
        <p:txBody>
          <a:bodyPr/>
          <a:lstStyle>
            <a:lvl1pPr>
              <a:defRPr>
                <a:solidFill>
                  <a:schemeClr val="bg1">
                    <a:lumMod val="60000"/>
                    <a:lumOff val="40000"/>
                  </a:schemeClr>
                </a:solidFill>
              </a:defRPr>
            </a:lvl1pPr>
          </a:lstStyle>
          <a:p>
            <a:fld id="{92D36619-11D7-4FB6-8514-E67294A2FE12}" type="slidenum">
              <a:rPr lang="en-US" smtClean="0"/>
              <a:pPr/>
              <a:t>‹#›</a:t>
            </a:fld>
            <a:endParaRPr lang="en-US"/>
          </a:p>
        </p:txBody>
      </p:sp>
      <p:sp>
        <p:nvSpPr>
          <p:cNvPr id="23" name="Oval 22">
            <a:extLst>
              <a:ext uri="{FF2B5EF4-FFF2-40B4-BE49-F238E27FC236}">
                <a16:creationId xmlns:a16="http://schemas.microsoft.com/office/drawing/2014/main" id="{3764174C-27BF-D489-F727-0E5CB332B7FB}"/>
              </a:ext>
            </a:extLst>
          </p:cNvPr>
          <p:cNvSpPr/>
          <p:nvPr userDrawn="1"/>
        </p:nvSpPr>
        <p:spPr>
          <a:xfrm>
            <a:off x="7467498" y="3377535"/>
            <a:ext cx="2597375" cy="25973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38" name="Group 37">
            <a:extLst>
              <a:ext uri="{FF2B5EF4-FFF2-40B4-BE49-F238E27FC236}">
                <a16:creationId xmlns:a16="http://schemas.microsoft.com/office/drawing/2014/main" id="{631A46E6-875B-1F53-B110-6CDD05A25A8A}"/>
              </a:ext>
            </a:extLst>
          </p:cNvPr>
          <p:cNvGrpSpPr/>
          <p:nvPr userDrawn="1"/>
        </p:nvGrpSpPr>
        <p:grpSpPr>
          <a:xfrm>
            <a:off x="8292270" y="4200997"/>
            <a:ext cx="1128648" cy="1789779"/>
            <a:chOff x="8286133" y="3779041"/>
            <a:chExt cx="1128648" cy="1789779"/>
          </a:xfrm>
        </p:grpSpPr>
        <p:sp>
          <p:nvSpPr>
            <p:cNvPr id="32" name="Freeform: Shape 31">
              <a:extLst>
                <a:ext uri="{FF2B5EF4-FFF2-40B4-BE49-F238E27FC236}">
                  <a16:creationId xmlns:a16="http://schemas.microsoft.com/office/drawing/2014/main" id="{B05CF98B-75F8-8384-6762-A69C2E0E9077}"/>
                </a:ext>
              </a:extLst>
            </p:cNvPr>
            <p:cNvSpPr/>
            <p:nvPr/>
          </p:nvSpPr>
          <p:spPr>
            <a:xfrm>
              <a:off x="8286133" y="3985923"/>
              <a:ext cx="788615" cy="1582897"/>
            </a:xfrm>
            <a:custGeom>
              <a:avLst/>
              <a:gdLst>
                <a:gd name="connsiteX0" fmla="*/ 0 w 788615"/>
                <a:gd name="connsiteY0" fmla="*/ 50085 h 1582897"/>
                <a:gd name="connsiteX1" fmla="*/ 498451 w 788615"/>
                <a:gd name="connsiteY1" fmla="*/ 416574 h 1582897"/>
                <a:gd name="connsiteX2" fmla="*/ 788616 w 788615"/>
                <a:gd name="connsiteY2" fmla="*/ 0 h 1582897"/>
                <a:gd name="connsiteX3" fmla="*/ 593177 w 788615"/>
                <a:gd name="connsiteY3" fmla="*/ 491265 h 1582897"/>
                <a:gd name="connsiteX4" fmla="*/ 595681 w 788615"/>
                <a:gd name="connsiteY4" fmla="*/ 1496988 h 1582897"/>
                <a:gd name="connsiteX5" fmla="*/ 575865 w 788615"/>
                <a:gd name="connsiteY5" fmla="*/ 1565800 h 1582897"/>
                <a:gd name="connsiteX6" fmla="*/ 454573 w 788615"/>
                <a:gd name="connsiteY6" fmla="*/ 1572115 h 1582897"/>
                <a:gd name="connsiteX7" fmla="*/ 426155 w 788615"/>
                <a:gd name="connsiteY7" fmla="*/ 1507440 h 1582897"/>
                <a:gd name="connsiteX8" fmla="*/ 414070 w 788615"/>
                <a:gd name="connsiteY8" fmla="*/ 831188 h 1582897"/>
                <a:gd name="connsiteX9" fmla="*/ 149383 w 788615"/>
                <a:gd name="connsiteY9" fmla="*/ 169961 h 1582897"/>
                <a:gd name="connsiteX10" fmla="*/ 0 w 788615"/>
                <a:gd name="connsiteY10" fmla="*/ 50194 h 158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615" h="1582897">
                  <a:moveTo>
                    <a:pt x="0" y="50085"/>
                  </a:moveTo>
                  <a:cubicBezTo>
                    <a:pt x="232132" y="76978"/>
                    <a:pt x="387285" y="200556"/>
                    <a:pt x="498451" y="416574"/>
                  </a:cubicBezTo>
                  <a:cubicBezTo>
                    <a:pt x="530680" y="215582"/>
                    <a:pt x="581962" y="49431"/>
                    <a:pt x="788616" y="0"/>
                  </a:cubicBezTo>
                  <a:cubicBezTo>
                    <a:pt x="634116" y="128587"/>
                    <a:pt x="592197" y="300944"/>
                    <a:pt x="593177" y="491265"/>
                  </a:cubicBezTo>
                  <a:cubicBezTo>
                    <a:pt x="594919" y="826506"/>
                    <a:pt x="595899" y="1161747"/>
                    <a:pt x="595681" y="1496988"/>
                  </a:cubicBezTo>
                  <a:cubicBezTo>
                    <a:pt x="595681" y="1521050"/>
                    <a:pt x="598512" y="1552952"/>
                    <a:pt x="575865" y="1565800"/>
                  </a:cubicBezTo>
                  <a:cubicBezTo>
                    <a:pt x="536124" y="1588229"/>
                    <a:pt x="502262" y="1586704"/>
                    <a:pt x="454573" y="1572115"/>
                  </a:cubicBezTo>
                  <a:cubicBezTo>
                    <a:pt x="433995" y="1565800"/>
                    <a:pt x="426482" y="1526494"/>
                    <a:pt x="426155" y="1507440"/>
                  </a:cubicBezTo>
                  <a:cubicBezTo>
                    <a:pt x="422127" y="1281950"/>
                    <a:pt x="425284" y="1056242"/>
                    <a:pt x="414070" y="831188"/>
                  </a:cubicBezTo>
                  <a:cubicBezTo>
                    <a:pt x="401657" y="582615"/>
                    <a:pt x="332410" y="351682"/>
                    <a:pt x="149383" y="169961"/>
                  </a:cubicBezTo>
                  <a:cubicBezTo>
                    <a:pt x="107138" y="127934"/>
                    <a:pt x="56073" y="94725"/>
                    <a:pt x="0" y="50194"/>
                  </a:cubicBezTo>
                  <a:close/>
                </a:path>
              </a:pathLst>
            </a:custGeom>
            <a:solidFill>
              <a:srgbClr val="FFFFFF"/>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AF188E7-A45F-8717-C733-AACFE315CAD6}"/>
                </a:ext>
              </a:extLst>
            </p:cNvPr>
            <p:cNvSpPr/>
            <p:nvPr/>
          </p:nvSpPr>
          <p:spPr>
            <a:xfrm>
              <a:off x="8972076" y="4506042"/>
              <a:ext cx="442705" cy="1051923"/>
            </a:xfrm>
            <a:custGeom>
              <a:avLst/>
              <a:gdLst>
                <a:gd name="connsiteX0" fmla="*/ 442705 w 442705"/>
                <a:gd name="connsiteY0" fmla="*/ 0 h 1051923"/>
                <a:gd name="connsiteX1" fmla="*/ 136100 w 442705"/>
                <a:gd name="connsiteY1" fmla="*/ 628780 h 1051923"/>
                <a:gd name="connsiteX2" fmla="*/ 135664 w 442705"/>
                <a:gd name="connsiteY2" fmla="*/ 1004307 h 1051923"/>
                <a:gd name="connsiteX3" fmla="*/ 82313 w 442705"/>
                <a:gd name="connsiteY3" fmla="*/ 1051343 h 1051923"/>
                <a:gd name="connsiteX4" fmla="*/ 0 w 442705"/>
                <a:gd name="connsiteY4" fmla="*/ 1015412 h 1051923"/>
                <a:gd name="connsiteX5" fmla="*/ 45729 w 442705"/>
                <a:gd name="connsiteY5" fmla="*/ 376724 h 1051923"/>
                <a:gd name="connsiteX6" fmla="*/ 391096 w 442705"/>
                <a:gd name="connsiteY6" fmla="*/ 5771 h 1051923"/>
                <a:gd name="connsiteX7" fmla="*/ 442705 w 442705"/>
                <a:gd name="connsiteY7" fmla="*/ 0 h 105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705" h="1051923">
                  <a:moveTo>
                    <a:pt x="442705" y="0"/>
                  </a:moveTo>
                  <a:cubicBezTo>
                    <a:pt x="210465" y="158638"/>
                    <a:pt x="143068" y="380208"/>
                    <a:pt x="136100" y="628780"/>
                  </a:cubicBezTo>
                  <a:cubicBezTo>
                    <a:pt x="132615" y="753883"/>
                    <a:pt x="134140" y="879095"/>
                    <a:pt x="135664" y="1004307"/>
                  </a:cubicBezTo>
                  <a:cubicBezTo>
                    <a:pt x="136100" y="1044592"/>
                    <a:pt x="117155" y="1047859"/>
                    <a:pt x="82313" y="1051343"/>
                  </a:cubicBezTo>
                  <a:cubicBezTo>
                    <a:pt x="55855" y="1053956"/>
                    <a:pt x="0" y="1048730"/>
                    <a:pt x="0" y="1015412"/>
                  </a:cubicBezTo>
                  <a:cubicBezTo>
                    <a:pt x="10344" y="802117"/>
                    <a:pt x="10452" y="586317"/>
                    <a:pt x="45729" y="376724"/>
                  </a:cubicBezTo>
                  <a:cubicBezTo>
                    <a:pt x="77087" y="190540"/>
                    <a:pt x="196963" y="55855"/>
                    <a:pt x="391096" y="5771"/>
                  </a:cubicBezTo>
                  <a:cubicBezTo>
                    <a:pt x="401657" y="3049"/>
                    <a:pt x="412872" y="3266"/>
                    <a:pt x="442705" y="0"/>
                  </a:cubicBezTo>
                  <a:close/>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35B746-13A3-A2A8-71D2-CA8FAD87C65E}"/>
                </a:ext>
              </a:extLst>
            </p:cNvPr>
            <p:cNvSpPr/>
            <p:nvPr/>
          </p:nvSpPr>
          <p:spPr>
            <a:xfrm>
              <a:off x="8526431" y="3779041"/>
              <a:ext cx="332642" cy="331167"/>
            </a:xfrm>
            <a:custGeom>
              <a:avLst/>
              <a:gdLst>
                <a:gd name="connsiteX0" fmla="*/ 332628 w 332642"/>
                <a:gd name="connsiteY0" fmla="*/ 161588 h 331167"/>
                <a:gd name="connsiteX1" fmla="*/ 172574 w 332642"/>
                <a:gd name="connsiteY1" fmla="*/ 331114 h 331167"/>
                <a:gd name="connsiteX2" fmla="*/ 0 w 332642"/>
                <a:gd name="connsiteY2" fmla="*/ 163875 h 331167"/>
                <a:gd name="connsiteX3" fmla="*/ 166804 w 332642"/>
                <a:gd name="connsiteY3" fmla="*/ 11 h 331167"/>
                <a:gd name="connsiteX4" fmla="*/ 332628 w 332642"/>
                <a:gd name="connsiteY4" fmla="*/ 161588 h 33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2" h="331167">
                  <a:moveTo>
                    <a:pt x="332628" y="161588"/>
                  </a:moveTo>
                  <a:cubicBezTo>
                    <a:pt x="333825" y="255443"/>
                    <a:pt x="264687" y="328719"/>
                    <a:pt x="172574" y="331114"/>
                  </a:cubicBezTo>
                  <a:cubicBezTo>
                    <a:pt x="80353" y="333509"/>
                    <a:pt x="109" y="255878"/>
                    <a:pt x="0" y="163875"/>
                  </a:cubicBezTo>
                  <a:cubicBezTo>
                    <a:pt x="-109" y="73722"/>
                    <a:pt x="73929" y="991"/>
                    <a:pt x="166804" y="11"/>
                  </a:cubicBezTo>
                  <a:cubicBezTo>
                    <a:pt x="262727" y="-969"/>
                    <a:pt x="331430" y="65883"/>
                    <a:pt x="332628" y="161588"/>
                  </a:cubicBezTo>
                  <a:close/>
                </a:path>
              </a:pathLst>
            </a:custGeom>
            <a:solidFill>
              <a:srgbClr val="EF3F38"/>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AE88FB5-C6F1-8628-A80B-5B295818F5FF}"/>
                </a:ext>
              </a:extLst>
            </p:cNvPr>
            <p:cNvSpPr/>
            <p:nvPr/>
          </p:nvSpPr>
          <p:spPr>
            <a:xfrm>
              <a:off x="8295061" y="4869483"/>
              <a:ext cx="305849" cy="689351"/>
            </a:xfrm>
            <a:custGeom>
              <a:avLst/>
              <a:gdLst>
                <a:gd name="connsiteX0" fmla="*/ 0 w 305849"/>
                <a:gd name="connsiteY0" fmla="*/ 0 h 689351"/>
                <a:gd name="connsiteX1" fmla="*/ 302577 w 305849"/>
                <a:gd name="connsiteY1" fmla="*/ 386741 h 689351"/>
                <a:gd name="connsiteX2" fmla="*/ 305734 w 305849"/>
                <a:gd name="connsiteY2" fmla="*/ 627365 h 689351"/>
                <a:gd name="connsiteX3" fmla="*/ 259460 w 305849"/>
                <a:gd name="connsiteY3" fmla="*/ 689318 h 689351"/>
                <a:gd name="connsiteX4" fmla="*/ 218522 w 305849"/>
                <a:gd name="connsiteY4" fmla="*/ 629543 h 689351"/>
                <a:gd name="connsiteX5" fmla="*/ 204258 w 305849"/>
                <a:gd name="connsiteY5" fmla="*/ 343516 h 689351"/>
                <a:gd name="connsiteX6" fmla="*/ 0 w 305849"/>
                <a:gd name="connsiteY6" fmla="*/ 0 h 68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849" h="689351">
                  <a:moveTo>
                    <a:pt x="0" y="0"/>
                  </a:moveTo>
                  <a:cubicBezTo>
                    <a:pt x="188580" y="50085"/>
                    <a:pt x="292124" y="184987"/>
                    <a:pt x="302577" y="386741"/>
                  </a:cubicBezTo>
                  <a:cubicBezTo>
                    <a:pt x="306714" y="466767"/>
                    <a:pt x="304972" y="547121"/>
                    <a:pt x="305734" y="627365"/>
                  </a:cubicBezTo>
                  <a:cubicBezTo>
                    <a:pt x="306061" y="659485"/>
                    <a:pt x="308456" y="690515"/>
                    <a:pt x="259460" y="689318"/>
                  </a:cubicBezTo>
                  <a:cubicBezTo>
                    <a:pt x="213404" y="688229"/>
                    <a:pt x="219610" y="658287"/>
                    <a:pt x="218522" y="629543"/>
                  </a:cubicBezTo>
                  <a:cubicBezTo>
                    <a:pt x="214602" y="534164"/>
                    <a:pt x="216888" y="437806"/>
                    <a:pt x="204258" y="343516"/>
                  </a:cubicBezTo>
                  <a:cubicBezTo>
                    <a:pt x="183680" y="190104"/>
                    <a:pt x="129458" y="105069"/>
                    <a:pt x="0" y="0"/>
                  </a:cubicBezTo>
                  <a:close/>
                </a:path>
              </a:pathLst>
            </a:custGeom>
            <a:solidFill>
              <a:srgbClr val="FFFFFF"/>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2C36F82-1ECD-5744-E030-C3F641C6B055}"/>
                </a:ext>
              </a:extLst>
            </p:cNvPr>
            <p:cNvSpPr/>
            <p:nvPr/>
          </p:nvSpPr>
          <p:spPr>
            <a:xfrm>
              <a:off x="8295061" y="4551654"/>
              <a:ext cx="319251" cy="317880"/>
            </a:xfrm>
            <a:custGeom>
              <a:avLst/>
              <a:gdLst>
                <a:gd name="connsiteX0" fmla="*/ 319236 w 319251"/>
                <a:gd name="connsiteY0" fmla="*/ 155054 h 317880"/>
                <a:gd name="connsiteX1" fmla="*/ 165606 w 319251"/>
                <a:gd name="connsiteY1" fmla="*/ 317829 h 317880"/>
                <a:gd name="connsiteX2" fmla="*/ 0 w 319251"/>
                <a:gd name="connsiteY2" fmla="*/ 157231 h 317880"/>
                <a:gd name="connsiteX3" fmla="*/ 160053 w 319251"/>
                <a:gd name="connsiteY3" fmla="*/ 9 h 317880"/>
                <a:gd name="connsiteX4" fmla="*/ 319236 w 319251"/>
                <a:gd name="connsiteY4" fmla="*/ 155054 h 317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251" h="317880">
                  <a:moveTo>
                    <a:pt x="319236" y="155054"/>
                  </a:moveTo>
                  <a:cubicBezTo>
                    <a:pt x="320433" y="245097"/>
                    <a:pt x="254017" y="315433"/>
                    <a:pt x="165606" y="317829"/>
                  </a:cubicBezTo>
                  <a:cubicBezTo>
                    <a:pt x="77087" y="320115"/>
                    <a:pt x="109" y="245642"/>
                    <a:pt x="0" y="157231"/>
                  </a:cubicBezTo>
                  <a:cubicBezTo>
                    <a:pt x="-109" y="70672"/>
                    <a:pt x="70881" y="880"/>
                    <a:pt x="160053" y="9"/>
                  </a:cubicBezTo>
                  <a:cubicBezTo>
                    <a:pt x="252166" y="-862"/>
                    <a:pt x="318038" y="63268"/>
                    <a:pt x="319236" y="155054"/>
                  </a:cubicBezTo>
                  <a:close/>
                </a:path>
              </a:pathLst>
            </a:custGeom>
            <a:solidFill>
              <a:srgbClr val="FDB414"/>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FEB5084-5F7D-A703-CD7B-F2D604A7FE4A}"/>
                </a:ext>
              </a:extLst>
            </p:cNvPr>
            <p:cNvSpPr/>
            <p:nvPr/>
          </p:nvSpPr>
          <p:spPr>
            <a:xfrm>
              <a:off x="8971967" y="4174928"/>
              <a:ext cx="332642" cy="331167"/>
            </a:xfrm>
            <a:custGeom>
              <a:avLst/>
              <a:gdLst>
                <a:gd name="connsiteX0" fmla="*/ 332628 w 332642"/>
                <a:gd name="connsiteY0" fmla="*/ 161588 h 331167"/>
                <a:gd name="connsiteX1" fmla="*/ 172574 w 332642"/>
                <a:gd name="connsiteY1" fmla="*/ 331114 h 331167"/>
                <a:gd name="connsiteX2" fmla="*/ 0 w 332642"/>
                <a:gd name="connsiteY2" fmla="*/ 163875 h 331167"/>
                <a:gd name="connsiteX3" fmla="*/ 166804 w 332642"/>
                <a:gd name="connsiteY3" fmla="*/ 11 h 331167"/>
                <a:gd name="connsiteX4" fmla="*/ 332628 w 332642"/>
                <a:gd name="connsiteY4" fmla="*/ 161588 h 33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2" h="331167">
                  <a:moveTo>
                    <a:pt x="332628" y="161588"/>
                  </a:moveTo>
                  <a:cubicBezTo>
                    <a:pt x="333825" y="255442"/>
                    <a:pt x="264687" y="328719"/>
                    <a:pt x="172574" y="331114"/>
                  </a:cubicBezTo>
                  <a:cubicBezTo>
                    <a:pt x="80353" y="333509"/>
                    <a:pt x="109" y="255878"/>
                    <a:pt x="0" y="163875"/>
                  </a:cubicBezTo>
                  <a:cubicBezTo>
                    <a:pt x="-109" y="73722"/>
                    <a:pt x="73929" y="991"/>
                    <a:pt x="166804" y="11"/>
                  </a:cubicBezTo>
                  <a:cubicBezTo>
                    <a:pt x="262727" y="-969"/>
                    <a:pt x="331430" y="65883"/>
                    <a:pt x="332628" y="161588"/>
                  </a:cubicBezTo>
                  <a:close/>
                </a:path>
              </a:pathLst>
            </a:custGeom>
            <a:solidFill>
              <a:srgbClr val="65CDF3"/>
            </a:solidFill>
            <a:ln w="0" cap="flat">
              <a:noFill/>
              <a:prstDash val="solid"/>
              <a:miter/>
            </a:ln>
          </p:spPr>
          <p:txBody>
            <a:bodyPr rtlCol="0" anchor="ctr"/>
            <a:lstStyle/>
            <a:p>
              <a:endParaRPr lang="en-US"/>
            </a:p>
          </p:txBody>
        </p:sp>
      </p:grpSp>
      <p:pic>
        <p:nvPicPr>
          <p:cNvPr id="9" name="Graphic 8">
            <a:extLst>
              <a:ext uri="{FF2B5EF4-FFF2-40B4-BE49-F238E27FC236}">
                <a16:creationId xmlns:a16="http://schemas.microsoft.com/office/drawing/2014/main" id="{3ED09D7F-4D50-9BBF-179F-9476C4EE33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0885" y="788571"/>
            <a:ext cx="3400661" cy="1133554"/>
          </a:xfrm>
          <a:prstGeom prst="rect">
            <a:avLst/>
          </a:prstGeom>
        </p:spPr>
      </p:pic>
      <p:sp>
        <p:nvSpPr>
          <p:cNvPr id="11" name="Picture Placeholder 10">
            <a:extLst>
              <a:ext uri="{FF2B5EF4-FFF2-40B4-BE49-F238E27FC236}">
                <a16:creationId xmlns:a16="http://schemas.microsoft.com/office/drawing/2014/main" id="{0A2CE2E3-2C67-C927-7195-60F9A84A36B0}"/>
              </a:ext>
            </a:extLst>
          </p:cNvPr>
          <p:cNvSpPr>
            <a:spLocks noGrp="1"/>
          </p:cNvSpPr>
          <p:nvPr>
            <p:ph type="pic" sz="quarter" idx="13" hasCustomPrompt="1"/>
          </p:nvPr>
        </p:nvSpPr>
        <p:spPr>
          <a:xfrm>
            <a:off x="6948571" y="-7140"/>
            <a:ext cx="5243429" cy="4983854"/>
          </a:xfrm>
          <a:custGeom>
            <a:avLst/>
            <a:gdLst>
              <a:gd name="connsiteX0" fmla="*/ 768664 w 5243429"/>
              <a:gd name="connsiteY0" fmla="*/ 0 h 4983854"/>
              <a:gd name="connsiteX1" fmla="*/ 5236445 w 5243429"/>
              <a:gd name="connsiteY1" fmla="*/ 0 h 4983854"/>
              <a:gd name="connsiteX2" fmla="*/ 5243429 w 5243429"/>
              <a:gd name="connsiteY2" fmla="*/ 7616 h 4983854"/>
              <a:gd name="connsiteX3" fmla="*/ 5243429 w 5243429"/>
              <a:gd name="connsiteY3" fmla="*/ 3991008 h 4983854"/>
              <a:gd name="connsiteX4" fmla="*/ 5161379 w 5243429"/>
              <a:gd name="connsiteY4" fmla="*/ 4084875 h 4983854"/>
              <a:gd name="connsiteX5" fmla="*/ 4179795 w 5243429"/>
              <a:gd name="connsiteY5" fmla="*/ 4760401 h 4983854"/>
              <a:gd name="connsiteX6" fmla="*/ 3453017 w 5243429"/>
              <a:gd name="connsiteY6" fmla="*/ 4968003 h 4983854"/>
              <a:gd name="connsiteX7" fmla="*/ 3328751 w 5243429"/>
              <a:gd name="connsiteY7" fmla="*/ 4983854 h 4983854"/>
              <a:gd name="connsiteX8" fmla="*/ 3346343 w 5243429"/>
              <a:gd name="connsiteY8" fmla="*/ 4911506 h 4983854"/>
              <a:gd name="connsiteX9" fmla="*/ 3252479 w 5243429"/>
              <a:gd name="connsiteY9" fmla="*/ 4038393 h 4983854"/>
              <a:gd name="connsiteX10" fmla="*/ 1281188 w 5243429"/>
              <a:gd name="connsiteY10" fmla="*/ 3246807 h 4983854"/>
              <a:gd name="connsiteX11" fmla="*/ 693905 w 5243429"/>
              <a:gd name="connsiteY11" fmla="*/ 3694698 h 4983854"/>
              <a:gd name="connsiteX12" fmla="*/ 611281 w 5243429"/>
              <a:gd name="connsiteY12" fmla="*/ 3810109 h 4983854"/>
              <a:gd name="connsiteX13" fmla="*/ 535350 w 5243429"/>
              <a:gd name="connsiteY13" fmla="*/ 3711302 h 4983854"/>
              <a:gd name="connsiteX14" fmla="*/ 241809 w 5243429"/>
              <a:gd name="connsiteY14" fmla="*/ 3179075 h 4983854"/>
              <a:gd name="connsiteX15" fmla="*/ 649938 w 5243429"/>
              <a:gd name="connsiteY15" fmla="*/ 135826 h 49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43429" h="4983854">
                <a:moveTo>
                  <a:pt x="768664" y="0"/>
                </a:moveTo>
                <a:lnTo>
                  <a:pt x="5236445" y="0"/>
                </a:lnTo>
                <a:lnTo>
                  <a:pt x="5243429" y="7616"/>
                </a:lnTo>
                <a:lnTo>
                  <a:pt x="5243429" y="3991008"/>
                </a:lnTo>
                <a:lnTo>
                  <a:pt x="5161379" y="4084875"/>
                </a:lnTo>
                <a:cubicBezTo>
                  <a:pt x="4890845" y="4365495"/>
                  <a:pt x="4560824" y="4597708"/>
                  <a:pt x="4179795" y="4760401"/>
                </a:cubicBezTo>
                <a:cubicBezTo>
                  <a:pt x="3941652" y="4862085"/>
                  <a:pt x="3697674" y="4930595"/>
                  <a:pt x="3453017" y="4968003"/>
                </a:cubicBezTo>
                <a:lnTo>
                  <a:pt x="3328751" y="4983854"/>
                </a:lnTo>
                <a:lnTo>
                  <a:pt x="3346343" y="4911506"/>
                </a:lnTo>
                <a:cubicBezTo>
                  <a:pt x="3401154" y="4627426"/>
                  <a:pt x="3374641" y="4324498"/>
                  <a:pt x="3252479" y="4038393"/>
                </a:cubicBezTo>
                <a:cubicBezTo>
                  <a:pt x="2926712" y="3275445"/>
                  <a:pt x="2044135" y="2921040"/>
                  <a:pt x="1281188" y="3246807"/>
                </a:cubicBezTo>
                <a:cubicBezTo>
                  <a:pt x="1042768" y="3348609"/>
                  <a:pt x="844242" y="3504786"/>
                  <a:pt x="693905" y="3694698"/>
                </a:cubicBezTo>
                <a:lnTo>
                  <a:pt x="611281" y="3810109"/>
                </a:lnTo>
                <a:lnTo>
                  <a:pt x="535350" y="3711302"/>
                </a:lnTo>
                <a:cubicBezTo>
                  <a:pt x="421883" y="3547352"/>
                  <a:pt x="323156" y="3369590"/>
                  <a:pt x="241809" y="3179075"/>
                </a:cubicBezTo>
                <a:cubicBezTo>
                  <a:pt x="-205598" y="2131245"/>
                  <a:pt x="-10779" y="970459"/>
                  <a:pt x="649938" y="135826"/>
                </a:cubicBezTo>
                <a:close/>
              </a:path>
            </a:pathLst>
          </a:custGeom>
          <a:pattFill prst="pct5">
            <a:fgClr>
              <a:schemeClr val="accent2"/>
            </a:fgClr>
            <a:bgClr>
              <a:schemeClr val="tx1"/>
            </a:bgClr>
          </a:pattFill>
          <a:effectLst/>
        </p:spPr>
        <p:txBody>
          <a:bodyPr wrap="square">
            <a:noAutofit/>
          </a:bodyPr>
          <a:lstStyle>
            <a:lvl1pPr>
              <a:defRPr/>
            </a:lvl1pPr>
          </a:lstStyle>
          <a:p>
            <a:r>
              <a:rPr lang="en-US"/>
              <a:t>        </a:t>
            </a:r>
          </a:p>
        </p:txBody>
      </p:sp>
    </p:spTree>
    <p:extLst>
      <p:ext uri="{BB962C8B-B14F-4D97-AF65-F5344CB8AC3E}">
        <p14:creationId xmlns:p14="http://schemas.microsoft.com/office/powerpoint/2010/main" val="419700915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ams 4 Member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457200" y="365126"/>
            <a:ext cx="11274552" cy="822960"/>
          </a:xfrm>
          <a:noFill/>
        </p:spPr>
        <p:txBody>
          <a:bodyPr/>
          <a:lstStyle>
            <a:lvl1pPr algn="ctr">
              <a:defRPr/>
            </a:lvl1pPr>
          </a:lstStyle>
          <a:p>
            <a:r>
              <a:rPr lang="en-US"/>
              <a:t>Click to edit Master title style</a:t>
            </a:r>
            <a:endParaRPr lang="en-CA"/>
          </a:p>
        </p:txBody>
      </p:sp>
      <p:sp>
        <p:nvSpPr>
          <p:cNvPr id="7" name="Text Placeholder">
            <a:extLst>
              <a:ext uri="{FF2B5EF4-FFF2-40B4-BE49-F238E27FC236}">
                <a16:creationId xmlns:a16="http://schemas.microsoft.com/office/drawing/2014/main" id="{991B8693-E86F-48BE-BB9A-C6BDC61D8D75}"/>
              </a:ext>
            </a:extLst>
          </p:cNvPr>
          <p:cNvSpPr>
            <a:spLocks noGrp="1"/>
          </p:cNvSpPr>
          <p:nvPr>
            <p:ph type="body" sz="quarter" idx="13"/>
          </p:nvPr>
        </p:nvSpPr>
        <p:spPr>
          <a:xfrm>
            <a:off x="457200" y="1188720"/>
            <a:ext cx="11274552" cy="548640"/>
          </a:xfrm>
          <a:prstGeom prst="rect">
            <a:avLst/>
          </a:prstGeom>
        </p:spPr>
        <p:txBody>
          <a:bodyPr>
            <a:spAutoFit/>
          </a:bodyPr>
          <a:lstStyle>
            <a:lvl1pPr marL="0" indent="0" algn="ctr">
              <a:buNone/>
              <a:defRPr/>
            </a:lvl1pPr>
          </a:lstStyle>
          <a:p>
            <a:pPr lvl="0"/>
            <a:r>
              <a:rPr lang="en-US"/>
              <a:t>Click to edit Master text styles</a:t>
            </a:r>
          </a:p>
        </p:txBody>
      </p:sp>
      <p:sp>
        <p:nvSpPr>
          <p:cNvPr id="11" name="Image Placeholder 1">
            <a:extLst>
              <a:ext uri="{FF2B5EF4-FFF2-40B4-BE49-F238E27FC236}">
                <a16:creationId xmlns:a16="http://schemas.microsoft.com/office/drawing/2014/main" id="{DBF29729-26CE-407B-E2B5-6CA65F9D3C68}"/>
              </a:ext>
            </a:extLst>
          </p:cNvPr>
          <p:cNvSpPr>
            <a:spLocks noGrp="1" noChangeAspect="1"/>
          </p:cNvSpPr>
          <p:nvPr>
            <p:ph type="pic" sz="quarter" idx="35"/>
          </p:nvPr>
        </p:nvSpPr>
        <p:spPr>
          <a:xfrm>
            <a:off x="936356" y="2103120"/>
            <a:ext cx="1737361" cy="173736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23" name="Team Name 1">
            <a:extLst>
              <a:ext uri="{FF2B5EF4-FFF2-40B4-BE49-F238E27FC236}">
                <a16:creationId xmlns:a16="http://schemas.microsoft.com/office/drawing/2014/main" id="{130C1AB9-1B97-30FF-3F10-1E5F7F2FC9C4}"/>
              </a:ext>
            </a:extLst>
          </p:cNvPr>
          <p:cNvSpPr>
            <a:spLocks noGrp="1"/>
          </p:cNvSpPr>
          <p:nvPr>
            <p:ph type="body" sz="quarter" idx="18" hasCustomPrompt="1"/>
          </p:nvPr>
        </p:nvSpPr>
        <p:spPr>
          <a:xfrm>
            <a:off x="479156"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27" name="Team Title 1">
            <a:extLst>
              <a:ext uri="{FF2B5EF4-FFF2-40B4-BE49-F238E27FC236}">
                <a16:creationId xmlns:a16="http://schemas.microsoft.com/office/drawing/2014/main" id="{6EAFD626-3487-2D0F-1324-C703A9174AF4}"/>
              </a:ext>
            </a:extLst>
          </p:cNvPr>
          <p:cNvSpPr>
            <a:spLocks noGrp="1"/>
          </p:cNvSpPr>
          <p:nvPr>
            <p:ph type="body" sz="quarter" idx="22" hasCustomPrompt="1"/>
          </p:nvPr>
        </p:nvSpPr>
        <p:spPr>
          <a:xfrm>
            <a:off x="479156"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24" name="Team Bio 1">
            <a:extLst>
              <a:ext uri="{FF2B5EF4-FFF2-40B4-BE49-F238E27FC236}">
                <a16:creationId xmlns:a16="http://schemas.microsoft.com/office/drawing/2014/main" id="{E331C81B-619B-0C9A-7599-8FE5D883EED9}"/>
              </a:ext>
            </a:extLst>
          </p:cNvPr>
          <p:cNvSpPr>
            <a:spLocks noGrp="1"/>
          </p:cNvSpPr>
          <p:nvPr>
            <p:ph type="body" sz="quarter" idx="19"/>
          </p:nvPr>
        </p:nvSpPr>
        <p:spPr>
          <a:xfrm>
            <a:off x="479156"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2" name="Image Placeholder 2">
            <a:extLst>
              <a:ext uri="{FF2B5EF4-FFF2-40B4-BE49-F238E27FC236}">
                <a16:creationId xmlns:a16="http://schemas.microsoft.com/office/drawing/2014/main" id="{B9C13A75-15DE-B41D-D206-008FB8E34DC6}"/>
              </a:ext>
            </a:extLst>
          </p:cNvPr>
          <p:cNvSpPr>
            <a:spLocks noGrp="1" noChangeAspect="1"/>
          </p:cNvSpPr>
          <p:nvPr>
            <p:ph type="pic" sz="quarter" idx="36"/>
          </p:nvPr>
        </p:nvSpPr>
        <p:spPr>
          <a:xfrm>
            <a:off x="3803301" y="2103120"/>
            <a:ext cx="1737361" cy="173736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29" name="Team Name 2">
            <a:extLst>
              <a:ext uri="{FF2B5EF4-FFF2-40B4-BE49-F238E27FC236}">
                <a16:creationId xmlns:a16="http://schemas.microsoft.com/office/drawing/2014/main" id="{119B7FC8-E0C7-DA80-A645-D91675B12170}"/>
              </a:ext>
            </a:extLst>
          </p:cNvPr>
          <p:cNvSpPr>
            <a:spLocks noGrp="1"/>
          </p:cNvSpPr>
          <p:nvPr>
            <p:ph type="body" sz="quarter" idx="24" hasCustomPrompt="1"/>
          </p:nvPr>
        </p:nvSpPr>
        <p:spPr>
          <a:xfrm>
            <a:off x="3346101"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0" name="Team Title 2">
            <a:extLst>
              <a:ext uri="{FF2B5EF4-FFF2-40B4-BE49-F238E27FC236}">
                <a16:creationId xmlns:a16="http://schemas.microsoft.com/office/drawing/2014/main" id="{3715FB1B-2E7E-CD94-76BB-0ECF1178BA14}"/>
              </a:ext>
            </a:extLst>
          </p:cNvPr>
          <p:cNvSpPr>
            <a:spLocks noGrp="1"/>
          </p:cNvSpPr>
          <p:nvPr>
            <p:ph type="body" sz="quarter" idx="25" hasCustomPrompt="1"/>
          </p:nvPr>
        </p:nvSpPr>
        <p:spPr>
          <a:xfrm>
            <a:off x="3346101"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1" name="Team Bio 2">
            <a:extLst>
              <a:ext uri="{FF2B5EF4-FFF2-40B4-BE49-F238E27FC236}">
                <a16:creationId xmlns:a16="http://schemas.microsoft.com/office/drawing/2014/main" id="{4224D7B6-B41F-0FDC-C139-B500860FA52F}"/>
              </a:ext>
            </a:extLst>
          </p:cNvPr>
          <p:cNvSpPr>
            <a:spLocks noGrp="1"/>
          </p:cNvSpPr>
          <p:nvPr>
            <p:ph type="body" sz="quarter" idx="26"/>
          </p:nvPr>
        </p:nvSpPr>
        <p:spPr>
          <a:xfrm>
            <a:off x="3346101"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3" name="Image Placeholder 3">
            <a:extLst>
              <a:ext uri="{FF2B5EF4-FFF2-40B4-BE49-F238E27FC236}">
                <a16:creationId xmlns:a16="http://schemas.microsoft.com/office/drawing/2014/main" id="{F92733B9-6781-F1B4-59A5-5CE25675318C}"/>
              </a:ext>
            </a:extLst>
          </p:cNvPr>
          <p:cNvSpPr>
            <a:spLocks noGrp="1" noChangeAspect="1"/>
          </p:cNvSpPr>
          <p:nvPr>
            <p:ph type="pic" sz="quarter" idx="37"/>
          </p:nvPr>
        </p:nvSpPr>
        <p:spPr>
          <a:xfrm>
            <a:off x="6670246" y="2103120"/>
            <a:ext cx="1737361" cy="173736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33" name="Team Name 3">
            <a:extLst>
              <a:ext uri="{FF2B5EF4-FFF2-40B4-BE49-F238E27FC236}">
                <a16:creationId xmlns:a16="http://schemas.microsoft.com/office/drawing/2014/main" id="{A20D1C97-D586-7E4E-AE5D-7104ABB71875}"/>
              </a:ext>
            </a:extLst>
          </p:cNvPr>
          <p:cNvSpPr>
            <a:spLocks noGrp="1"/>
          </p:cNvSpPr>
          <p:nvPr>
            <p:ph type="body" sz="quarter" idx="28" hasCustomPrompt="1"/>
          </p:nvPr>
        </p:nvSpPr>
        <p:spPr>
          <a:xfrm>
            <a:off x="6213046"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34" name="Team Title 3">
            <a:extLst>
              <a:ext uri="{FF2B5EF4-FFF2-40B4-BE49-F238E27FC236}">
                <a16:creationId xmlns:a16="http://schemas.microsoft.com/office/drawing/2014/main" id="{92D44158-0DE3-7314-DA5A-FFF522238DC6}"/>
              </a:ext>
            </a:extLst>
          </p:cNvPr>
          <p:cNvSpPr>
            <a:spLocks noGrp="1"/>
          </p:cNvSpPr>
          <p:nvPr>
            <p:ph type="body" sz="quarter" idx="29" hasCustomPrompt="1"/>
          </p:nvPr>
        </p:nvSpPr>
        <p:spPr>
          <a:xfrm>
            <a:off x="6213046"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35" name="Team Bio 3">
            <a:extLst>
              <a:ext uri="{FF2B5EF4-FFF2-40B4-BE49-F238E27FC236}">
                <a16:creationId xmlns:a16="http://schemas.microsoft.com/office/drawing/2014/main" id="{D5F41B13-7DB4-30FE-1881-0871CDFE5669}"/>
              </a:ext>
            </a:extLst>
          </p:cNvPr>
          <p:cNvSpPr>
            <a:spLocks noGrp="1"/>
          </p:cNvSpPr>
          <p:nvPr>
            <p:ph type="body" sz="quarter" idx="30"/>
          </p:nvPr>
        </p:nvSpPr>
        <p:spPr>
          <a:xfrm>
            <a:off x="6213046"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4" name="Image Placeholder 4">
            <a:extLst>
              <a:ext uri="{FF2B5EF4-FFF2-40B4-BE49-F238E27FC236}">
                <a16:creationId xmlns:a16="http://schemas.microsoft.com/office/drawing/2014/main" id="{684C71EA-0597-6BAE-1C91-1FAF51143873}"/>
              </a:ext>
            </a:extLst>
          </p:cNvPr>
          <p:cNvSpPr>
            <a:spLocks noGrp="1" noChangeAspect="1"/>
          </p:cNvSpPr>
          <p:nvPr>
            <p:ph type="pic" sz="quarter" idx="38"/>
          </p:nvPr>
        </p:nvSpPr>
        <p:spPr>
          <a:xfrm>
            <a:off x="9499774" y="2103120"/>
            <a:ext cx="1737361" cy="1737360"/>
          </a:xfrm>
          <a:prstGeom prst="ellipse">
            <a:avLst/>
          </a:prstGeom>
          <a:pattFill prst="pct50">
            <a:fgClr>
              <a:schemeClr val="accent1"/>
            </a:fgClr>
            <a:bgClr>
              <a:schemeClr val="bg1"/>
            </a:bgClr>
          </a:pattFill>
          <a:ln w="57150">
            <a:solidFill>
              <a:schemeClr val="accent1"/>
            </a:solidFill>
          </a:ln>
        </p:spPr>
        <p:txBody>
          <a:bodyPr vert="horz" wrap="square" lIns="91440" tIns="45720" rIns="91440" bIns="45720" rtlCol="0">
            <a:noAutofit/>
          </a:bodyPr>
          <a:lstStyle>
            <a:lvl1pPr marL="0" indent="0" algn="ctr">
              <a:buNone/>
              <a:defRPr lang="en-US" sz="1800"/>
            </a:lvl1pPr>
          </a:lstStyle>
          <a:p>
            <a:pPr marL="228600" lvl="0" indent="-228600" algn="ctr"/>
            <a:r>
              <a:rPr lang="en-US"/>
              <a:t>Click icon to add picture</a:t>
            </a:r>
          </a:p>
        </p:txBody>
      </p:sp>
      <p:sp>
        <p:nvSpPr>
          <p:cNvPr id="3" name="Team Name 4">
            <a:extLst>
              <a:ext uri="{FF2B5EF4-FFF2-40B4-BE49-F238E27FC236}">
                <a16:creationId xmlns:a16="http://schemas.microsoft.com/office/drawing/2014/main" id="{4594AB84-E094-C512-24D8-0C3C129DA044}"/>
              </a:ext>
            </a:extLst>
          </p:cNvPr>
          <p:cNvSpPr>
            <a:spLocks noGrp="1"/>
          </p:cNvSpPr>
          <p:nvPr>
            <p:ph type="body" sz="quarter" idx="31" hasCustomPrompt="1"/>
          </p:nvPr>
        </p:nvSpPr>
        <p:spPr>
          <a:xfrm>
            <a:off x="9079992" y="3931920"/>
            <a:ext cx="2651760" cy="400110"/>
          </a:xfrm>
        </p:spPr>
        <p:txBody>
          <a:bodyPr anchor="t">
            <a:spAutoFit/>
          </a:bodyPr>
          <a:lstStyle>
            <a:lvl1pPr marL="0" indent="0" algn="ctr">
              <a:buNone/>
              <a:defRPr sz="2000" b="1">
                <a:solidFill>
                  <a:schemeClr val="accent1"/>
                </a:solidFill>
              </a:defRPr>
            </a:lvl1pPr>
          </a:lstStyle>
          <a:p>
            <a:pPr lvl="0"/>
            <a:r>
              <a:rPr lang="en-US"/>
              <a:t>Name Goes Here</a:t>
            </a:r>
          </a:p>
        </p:txBody>
      </p:sp>
      <p:sp>
        <p:nvSpPr>
          <p:cNvPr id="4" name="Team Title 4">
            <a:extLst>
              <a:ext uri="{FF2B5EF4-FFF2-40B4-BE49-F238E27FC236}">
                <a16:creationId xmlns:a16="http://schemas.microsoft.com/office/drawing/2014/main" id="{FCBFD20D-8C99-477A-01A3-A89708825B92}"/>
              </a:ext>
            </a:extLst>
          </p:cNvPr>
          <p:cNvSpPr>
            <a:spLocks noGrp="1"/>
          </p:cNvSpPr>
          <p:nvPr>
            <p:ph type="body" sz="quarter" idx="32" hasCustomPrompt="1"/>
          </p:nvPr>
        </p:nvSpPr>
        <p:spPr>
          <a:xfrm>
            <a:off x="9079992" y="4343400"/>
            <a:ext cx="2651760" cy="338554"/>
          </a:xfrm>
        </p:spPr>
        <p:txBody>
          <a:bodyPr anchor="t">
            <a:spAutoFit/>
          </a:bodyPr>
          <a:lstStyle>
            <a:lvl1pPr marL="0" indent="0" algn="ctr">
              <a:buNone/>
              <a:defRPr sz="1600" b="1">
                <a:solidFill>
                  <a:schemeClr val="tx1"/>
                </a:solidFill>
              </a:defRPr>
            </a:lvl1pPr>
          </a:lstStyle>
          <a:p>
            <a:pPr lvl="0"/>
            <a:r>
              <a:rPr lang="en-US"/>
              <a:t>Title Goes Here</a:t>
            </a:r>
          </a:p>
        </p:txBody>
      </p:sp>
      <p:sp>
        <p:nvSpPr>
          <p:cNvPr id="5" name="Team Bio 4">
            <a:extLst>
              <a:ext uri="{FF2B5EF4-FFF2-40B4-BE49-F238E27FC236}">
                <a16:creationId xmlns:a16="http://schemas.microsoft.com/office/drawing/2014/main" id="{4BBB1EFA-5F2C-7223-2719-23E9E3FC38C5}"/>
              </a:ext>
            </a:extLst>
          </p:cNvPr>
          <p:cNvSpPr>
            <a:spLocks noGrp="1"/>
          </p:cNvSpPr>
          <p:nvPr>
            <p:ph type="body" sz="quarter" idx="33"/>
          </p:nvPr>
        </p:nvSpPr>
        <p:spPr>
          <a:xfrm>
            <a:off x="9079992" y="4739640"/>
            <a:ext cx="2651760" cy="1188720"/>
          </a:xfrm>
        </p:spPr>
        <p:txBody>
          <a:bodyPr>
            <a:noAutofit/>
          </a:bodyPr>
          <a:lstStyle>
            <a:lvl1pPr marL="0" indent="0" algn="ctr">
              <a:buNone/>
              <a:defRPr sz="1600">
                <a:solidFill>
                  <a:schemeClr val="tx1"/>
                </a:solidFill>
              </a:defRPr>
            </a:lvl1pPr>
          </a:lstStyle>
          <a:p>
            <a:pPr lvl="0"/>
            <a:r>
              <a:rPr lang="en-US"/>
              <a:t>Click to edit Master text styles</a:t>
            </a:r>
          </a:p>
        </p:txBody>
      </p:sp>
      <p:sp>
        <p:nvSpPr>
          <p:cNvPr id="10" name="Date Placeholder 9">
            <a:extLst>
              <a:ext uri="{FF2B5EF4-FFF2-40B4-BE49-F238E27FC236}">
                <a16:creationId xmlns:a16="http://schemas.microsoft.com/office/drawing/2014/main" id="{A4197753-C89C-D816-8C31-BC7A6B1C0F87}"/>
              </a:ext>
            </a:extLst>
          </p:cNvPr>
          <p:cNvSpPr>
            <a:spLocks noGrp="1"/>
          </p:cNvSpPr>
          <p:nvPr>
            <p:ph type="dt" sz="half" idx="39"/>
          </p:nvPr>
        </p:nvSpPr>
        <p:spPr/>
        <p:txBody>
          <a:bodyPr/>
          <a:lstStyle/>
          <a:p>
            <a:pPr>
              <a:defRPr/>
            </a:pPr>
            <a:fld id="{9D577630-19B0-DE41-9F34-F4DB995AF1A9}" type="datetime1">
              <a:rPr lang="en-CA" smtClean="0"/>
              <a:t>2025-03-15</a:t>
            </a:fld>
            <a:endParaRPr lang="en-CA"/>
          </a:p>
        </p:txBody>
      </p:sp>
      <p:sp>
        <p:nvSpPr>
          <p:cNvPr id="15" name="Footer Placeholder 14">
            <a:extLst>
              <a:ext uri="{FF2B5EF4-FFF2-40B4-BE49-F238E27FC236}">
                <a16:creationId xmlns:a16="http://schemas.microsoft.com/office/drawing/2014/main" id="{A2F67198-3B5D-1155-4F50-0E8E29494A02}"/>
              </a:ext>
            </a:extLst>
          </p:cNvPr>
          <p:cNvSpPr>
            <a:spLocks noGrp="1"/>
          </p:cNvSpPr>
          <p:nvPr>
            <p:ph type="ftr" sz="quarter" idx="40"/>
          </p:nvPr>
        </p:nvSpPr>
        <p:spPr>
          <a:xfrm>
            <a:off x="479156" y="6356350"/>
            <a:ext cx="9212420" cy="365125"/>
          </a:xfrm>
        </p:spPr>
        <p:txBody>
          <a:bodyPr/>
          <a:lstStyle>
            <a:lvl1pPr>
              <a:defRPr/>
            </a:lvl1pPr>
          </a:lstStyle>
          <a:p>
            <a:pPr>
              <a:defRPr/>
            </a:pPr>
            <a:r>
              <a:rPr lang="en-US"/>
              <a:t>Footer</a:t>
            </a:r>
            <a:endParaRPr lang="en-CA"/>
          </a:p>
        </p:txBody>
      </p:sp>
      <p:sp>
        <p:nvSpPr>
          <p:cNvPr id="16" name="Slide Number Placeholder 15">
            <a:extLst>
              <a:ext uri="{FF2B5EF4-FFF2-40B4-BE49-F238E27FC236}">
                <a16:creationId xmlns:a16="http://schemas.microsoft.com/office/drawing/2014/main" id="{3B250167-DEF3-41B6-F8FF-FFF9CFEF16D8}"/>
              </a:ext>
            </a:extLst>
          </p:cNvPr>
          <p:cNvSpPr>
            <a:spLocks noGrp="1"/>
          </p:cNvSpPr>
          <p:nvPr>
            <p:ph type="sldNum" sz="quarter" idx="41"/>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877233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hree Colum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CB7E5EE5-B43A-EDC2-EF04-57A1B95CCA8A}"/>
              </a:ext>
            </a:extLst>
          </p:cNvPr>
          <p:cNvSpPr/>
          <p:nvPr userDrawn="1"/>
        </p:nvSpPr>
        <p:spPr>
          <a:xfrm>
            <a:off x="8000113" y="2559050"/>
            <a:ext cx="3734687" cy="3651250"/>
          </a:xfrm>
          <a:custGeom>
            <a:avLst/>
            <a:gdLst>
              <a:gd name="connsiteX0" fmla="*/ 608554 w 3734687"/>
              <a:gd name="connsiteY0" fmla="*/ 0 h 3651250"/>
              <a:gd name="connsiteX1" fmla="*/ 1063345 w 3734687"/>
              <a:gd name="connsiteY1" fmla="*/ 0 h 3651250"/>
              <a:gd name="connsiteX2" fmla="*/ 1063145 w 3734687"/>
              <a:gd name="connsiteY2" fmla="*/ 3967 h 3651250"/>
              <a:gd name="connsiteX3" fmla="*/ 1784332 w 3734687"/>
              <a:gd name="connsiteY3" fmla="*/ 725154 h 3651250"/>
              <a:gd name="connsiteX4" fmla="*/ 2505519 w 3734687"/>
              <a:gd name="connsiteY4" fmla="*/ 3967 h 3651250"/>
              <a:gd name="connsiteX5" fmla="*/ 2505319 w 3734687"/>
              <a:gd name="connsiteY5" fmla="*/ 0 h 3651250"/>
              <a:gd name="connsiteX6" fmla="*/ 3126133 w 3734687"/>
              <a:gd name="connsiteY6" fmla="*/ 0 h 3651250"/>
              <a:gd name="connsiteX7" fmla="*/ 3734687 w 3734687"/>
              <a:gd name="connsiteY7" fmla="*/ 608554 h 3651250"/>
              <a:gd name="connsiteX8" fmla="*/ 3734687 w 3734687"/>
              <a:gd name="connsiteY8" fmla="*/ 3042696 h 3651250"/>
              <a:gd name="connsiteX9" fmla="*/ 3126133 w 3734687"/>
              <a:gd name="connsiteY9" fmla="*/ 3651250 h 3651250"/>
              <a:gd name="connsiteX10" fmla="*/ 608554 w 3734687"/>
              <a:gd name="connsiteY10" fmla="*/ 3651250 h 3651250"/>
              <a:gd name="connsiteX11" fmla="*/ 0 w 3734687"/>
              <a:gd name="connsiteY11" fmla="*/ 3042696 h 3651250"/>
              <a:gd name="connsiteX12" fmla="*/ 0 w 3734687"/>
              <a:gd name="connsiteY12" fmla="*/ 608554 h 3651250"/>
              <a:gd name="connsiteX13" fmla="*/ 608554 w 3734687"/>
              <a:gd name="connsiteY13" fmla="*/ 0 h 365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4687" h="3651250">
                <a:moveTo>
                  <a:pt x="608554" y="0"/>
                </a:moveTo>
                <a:lnTo>
                  <a:pt x="1063345" y="0"/>
                </a:lnTo>
                <a:lnTo>
                  <a:pt x="1063145" y="3967"/>
                </a:lnTo>
                <a:cubicBezTo>
                  <a:pt x="1063145" y="402268"/>
                  <a:pt x="1386031" y="725154"/>
                  <a:pt x="1784332" y="725154"/>
                </a:cubicBezTo>
                <a:cubicBezTo>
                  <a:pt x="2182633" y="725154"/>
                  <a:pt x="2505519" y="402268"/>
                  <a:pt x="2505519" y="3967"/>
                </a:cubicBezTo>
                <a:lnTo>
                  <a:pt x="2505319" y="0"/>
                </a:lnTo>
                <a:lnTo>
                  <a:pt x="3126133" y="0"/>
                </a:lnTo>
                <a:cubicBezTo>
                  <a:pt x="3462228" y="0"/>
                  <a:pt x="3734687" y="272459"/>
                  <a:pt x="3734687" y="608554"/>
                </a:cubicBezTo>
                <a:lnTo>
                  <a:pt x="3734687" y="3042696"/>
                </a:lnTo>
                <a:cubicBezTo>
                  <a:pt x="3734687" y="3378791"/>
                  <a:pt x="3462228" y="3651250"/>
                  <a:pt x="3126133" y="3651250"/>
                </a:cubicBezTo>
                <a:lnTo>
                  <a:pt x="608554" y="3651250"/>
                </a:lnTo>
                <a:cubicBezTo>
                  <a:pt x="272459" y="3651250"/>
                  <a:pt x="0" y="3378791"/>
                  <a:pt x="0" y="3042696"/>
                </a:cubicBezTo>
                <a:lnTo>
                  <a:pt x="0" y="608554"/>
                </a:lnTo>
                <a:cubicBezTo>
                  <a:pt x="0" y="272459"/>
                  <a:pt x="272459" y="0"/>
                  <a:pt x="608554"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Oval 18">
            <a:extLst>
              <a:ext uri="{FF2B5EF4-FFF2-40B4-BE49-F238E27FC236}">
                <a16:creationId xmlns:a16="http://schemas.microsoft.com/office/drawing/2014/main" id="{E9901311-8808-11AD-36B7-D38626DB1D6D}"/>
              </a:ext>
            </a:extLst>
          </p:cNvPr>
          <p:cNvSpPr/>
          <p:nvPr userDrawn="1"/>
        </p:nvSpPr>
        <p:spPr>
          <a:xfrm>
            <a:off x="5336270" y="1903472"/>
            <a:ext cx="1314785" cy="131478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FFFC767-4BD8-031C-E7C7-59B9D661E1DA}"/>
              </a:ext>
            </a:extLst>
          </p:cNvPr>
          <p:cNvSpPr/>
          <p:nvPr userDrawn="1"/>
        </p:nvSpPr>
        <p:spPr>
          <a:xfrm>
            <a:off x="4209606" y="2559049"/>
            <a:ext cx="3734687" cy="3651250"/>
          </a:xfrm>
          <a:custGeom>
            <a:avLst/>
            <a:gdLst>
              <a:gd name="connsiteX0" fmla="*/ 608554 w 3734687"/>
              <a:gd name="connsiteY0" fmla="*/ 0 h 3651250"/>
              <a:gd name="connsiteX1" fmla="*/ 1063345 w 3734687"/>
              <a:gd name="connsiteY1" fmla="*/ 0 h 3651250"/>
              <a:gd name="connsiteX2" fmla="*/ 1063145 w 3734687"/>
              <a:gd name="connsiteY2" fmla="*/ 3967 h 3651250"/>
              <a:gd name="connsiteX3" fmla="*/ 1784332 w 3734687"/>
              <a:gd name="connsiteY3" fmla="*/ 725154 h 3651250"/>
              <a:gd name="connsiteX4" fmla="*/ 2505519 w 3734687"/>
              <a:gd name="connsiteY4" fmla="*/ 3967 h 3651250"/>
              <a:gd name="connsiteX5" fmla="*/ 2505319 w 3734687"/>
              <a:gd name="connsiteY5" fmla="*/ 0 h 3651250"/>
              <a:gd name="connsiteX6" fmla="*/ 3126133 w 3734687"/>
              <a:gd name="connsiteY6" fmla="*/ 0 h 3651250"/>
              <a:gd name="connsiteX7" fmla="*/ 3734687 w 3734687"/>
              <a:gd name="connsiteY7" fmla="*/ 608554 h 3651250"/>
              <a:gd name="connsiteX8" fmla="*/ 3734687 w 3734687"/>
              <a:gd name="connsiteY8" fmla="*/ 3042696 h 3651250"/>
              <a:gd name="connsiteX9" fmla="*/ 3126133 w 3734687"/>
              <a:gd name="connsiteY9" fmla="*/ 3651250 h 3651250"/>
              <a:gd name="connsiteX10" fmla="*/ 608554 w 3734687"/>
              <a:gd name="connsiteY10" fmla="*/ 3651250 h 3651250"/>
              <a:gd name="connsiteX11" fmla="*/ 0 w 3734687"/>
              <a:gd name="connsiteY11" fmla="*/ 3042696 h 3651250"/>
              <a:gd name="connsiteX12" fmla="*/ 0 w 3734687"/>
              <a:gd name="connsiteY12" fmla="*/ 608554 h 3651250"/>
              <a:gd name="connsiteX13" fmla="*/ 608554 w 3734687"/>
              <a:gd name="connsiteY13" fmla="*/ 0 h 365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4687" h="3651250">
                <a:moveTo>
                  <a:pt x="608554" y="0"/>
                </a:moveTo>
                <a:lnTo>
                  <a:pt x="1063345" y="0"/>
                </a:lnTo>
                <a:lnTo>
                  <a:pt x="1063145" y="3967"/>
                </a:lnTo>
                <a:cubicBezTo>
                  <a:pt x="1063145" y="402268"/>
                  <a:pt x="1386031" y="725154"/>
                  <a:pt x="1784332" y="725154"/>
                </a:cubicBezTo>
                <a:cubicBezTo>
                  <a:pt x="2182633" y="725154"/>
                  <a:pt x="2505519" y="402268"/>
                  <a:pt x="2505519" y="3967"/>
                </a:cubicBezTo>
                <a:lnTo>
                  <a:pt x="2505319" y="0"/>
                </a:lnTo>
                <a:lnTo>
                  <a:pt x="3126133" y="0"/>
                </a:lnTo>
                <a:cubicBezTo>
                  <a:pt x="3462228" y="0"/>
                  <a:pt x="3734687" y="272459"/>
                  <a:pt x="3734687" y="608554"/>
                </a:cubicBezTo>
                <a:lnTo>
                  <a:pt x="3734687" y="3042696"/>
                </a:lnTo>
                <a:cubicBezTo>
                  <a:pt x="3734687" y="3378791"/>
                  <a:pt x="3462228" y="3651250"/>
                  <a:pt x="3126133" y="3651250"/>
                </a:cubicBezTo>
                <a:lnTo>
                  <a:pt x="608554" y="3651250"/>
                </a:lnTo>
                <a:cubicBezTo>
                  <a:pt x="272459" y="3651250"/>
                  <a:pt x="0" y="3378791"/>
                  <a:pt x="0" y="3042696"/>
                </a:cubicBezTo>
                <a:lnTo>
                  <a:pt x="0" y="608554"/>
                </a:lnTo>
                <a:cubicBezTo>
                  <a:pt x="0" y="272459"/>
                  <a:pt x="272459" y="0"/>
                  <a:pt x="608554"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Oval 9">
            <a:extLst>
              <a:ext uri="{FF2B5EF4-FFF2-40B4-BE49-F238E27FC236}">
                <a16:creationId xmlns:a16="http://schemas.microsoft.com/office/drawing/2014/main" id="{2C7DCC19-9D74-B20F-3801-9B88CD8A6235}"/>
              </a:ext>
            </a:extLst>
          </p:cNvPr>
          <p:cNvSpPr/>
          <p:nvPr userDrawn="1"/>
        </p:nvSpPr>
        <p:spPr>
          <a:xfrm>
            <a:off x="1545764" y="1903472"/>
            <a:ext cx="1314785" cy="131478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3568BAE-F9B3-AF60-72EE-90AC681442DB}"/>
              </a:ext>
            </a:extLst>
          </p:cNvPr>
          <p:cNvSpPr/>
          <p:nvPr userDrawn="1"/>
        </p:nvSpPr>
        <p:spPr>
          <a:xfrm>
            <a:off x="419100" y="2559049"/>
            <a:ext cx="3734687" cy="3651250"/>
          </a:xfrm>
          <a:custGeom>
            <a:avLst/>
            <a:gdLst>
              <a:gd name="connsiteX0" fmla="*/ 608554 w 3734687"/>
              <a:gd name="connsiteY0" fmla="*/ 0 h 3651250"/>
              <a:gd name="connsiteX1" fmla="*/ 1063345 w 3734687"/>
              <a:gd name="connsiteY1" fmla="*/ 0 h 3651250"/>
              <a:gd name="connsiteX2" fmla="*/ 1063145 w 3734687"/>
              <a:gd name="connsiteY2" fmla="*/ 3967 h 3651250"/>
              <a:gd name="connsiteX3" fmla="*/ 1784332 w 3734687"/>
              <a:gd name="connsiteY3" fmla="*/ 725154 h 3651250"/>
              <a:gd name="connsiteX4" fmla="*/ 2505519 w 3734687"/>
              <a:gd name="connsiteY4" fmla="*/ 3967 h 3651250"/>
              <a:gd name="connsiteX5" fmla="*/ 2505319 w 3734687"/>
              <a:gd name="connsiteY5" fmla="*/ 0 h 3651250"/>
              <a:gd name="connsiteX6" fmla="*/ 3126133 w 3734687"/>
              <a:gd name="connsiteY6" fmla="*/ 0 h 3651250"/>
              <a:gd name="connsiteX7" fmla="*/ 3734687 w 3734687"/>
              <a:gd name="connsiteY7" fmla="*/ 608554 h 3651250"/>
              <a:gd name="connsiteX8" fmla="*/ 3734687 w 3734687"/>
              <a:gd name="connsiteY8" fmla="*/ 3042696 h 3651250"/>
              <a:gd name="connsiteX9" fmla="*/ 3126133 w 3734687"/>
              <a:gd name="connsiteY9" fmla="*/ 3651250 h 3651250"/>
              <a:gd name="connsiteX10" fmla="*/ 608554 w 3734687"/>
              <a:gd name="connsiteY10" fmla="*/ 3651250 h 3651250"/>
              <a:gd name="connsiteX11" fmla="*/ 0 w 3734687"/>
              <a:gd name="connsiteY11" fmla="*/ 3042696 h 3651250"/>
              <a:gd name="connsiteX12" fmla="*/ 0 w 3734687"/>
              <a:gd name="connsiteY12" fmla="*/ 608554 h 3651250"/>
              <a:gd name="connsiteX13" fmla="*/ 608554 w 3734687"/>
              <a:gd name="connsiteY13" fmla="*/ 0 h 365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4687" h="3651250">
                <a:moveTo>
                  <a:pt x="608554" y="0"/>
                </a:moveTo>
                <a:lnTo>
                  <a:pt x="1063345" y="0"/>
                </a:lnTo>
                <a:lnTo>
                  <a:pt x="1063145" y="3967"/>
                </a:lnTo>
                <a:cubicBezTo>
                  <a:pt x="1063145" y="402268"/>
                  <a:pt x="1386031" y="725154"/>
                  <a:pt x="1784332" y="725154"/>
                </a:cubicBezTo>
                <a:cubicBezTo>
                  <a:pt x="2182633" y="725154"/>
                  <a:pt x="2505519" y="402268"/>
                  <a:pt x="2505519" y="3967"/>
                </a:cubicBezTo>
                <a:lnTo>
                  <a:pt x="2505319" y="0"/>
                </a:lnTo>
                <a:lnTo>
                  <a:pt x="3126133" y="0"/>
                </a:lnTo>
                <a:cubicBezTo>
                  <a:pt x="3462228" y="0"/>
                  <a:pt x="3734687" y="272459"/>
                  <a:pt x="3734687" y="608554"/>
                </a:cubicBezTo>
                <a:lnTo>
                  <a:pt x="3734687" y="3042696"/>
                </a:lnTo>
                <a:cubicBezTo>
                  <a:pt x="3734687" y="3378791"/>
                  <a:pt x="3462228" y="3651250"/>
                  <a:pt x="3126133" y="3651250"/>
                </a:cubicBezTo>
                <a:lnTo>
                  <a:pt x="608554" y="3651250"/>
                </a:lnTo>
                <a:cubicBezTo>
                  <a:pt x="272459" y="3651250"/>
                  <a:pt x="0" y="3378791"/>
                  <a:pt x="0" y="3042696"/>
                </a:cubicBezTo>
                <a:lnTo>
                  <a:pt x="0" y="608554"/>
                </a:lnTo>
                <a:cubicBezTo>
                  <a:pt x="0" y="272459"/>
                  <a:pt x="272459" y="0"/>
                  <a:pt x="608554"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19099" y="415520"/>
            <a:ext cx="11315699" cy="750089"/>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2" y="3463590"/>
            <a:ext cx="3696585" cy="2713372"/>
          </a:xfrm>
        </p:spPr>
        <p:txBody>
          <a:bodyPr>
            <a:normAutofit/>
          </a:bodyPr>
          <a:lstStyle>
            <a:lvl1pPr>
              <a:defRPr sz="2400">
                <a:solidFill>
                  <a:schemeClr val="bg2"/>
                </a:solidFill>
              </a:defRPr>
            </a:lvl1pPr>
            <a:lvl2pPr>
              <a:defRPr sz="2000">
                <a:solidFill>
                  <a:schemeClr val="bg2"/>
                </a:solidFill>
              </a:defRPr>
            </a:lvl2pPr>
            <a:lvl3pPr>
              <a:defRPr sz="2000">
                <a:solidFill>
                  <a:schemeClr val="bg2"/>
                </a:solidFill>
              </a:defRPr>
            </a:lvl3pPr>
            <a:lvl4pPr>
              <a:defRPr sz="2000">
                <a:solidFill>
                  <a:schemeClr val="bg2"/>
                </a:solidFill>
              </a:defRPr>
            </a:lvl4pPr>
            <a:lvl5pPr>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896439-7B9C-A4F4-E7B9-2F58003459C6}"/>
              </a:ext>
            </a:extLst>
          </p:cNvPr>
          <p:cNvSpPr>
            <a:spLocks noGrp="1"/>
          </p:cNvSpPr>
          <p:nvPr>
            <p:ph sz="half" idx="2"/>
          </p:nvPr>
        </p:nvSpPr>
        <p:spPr>
          <a:xfrm>
            <a:off x="8038214" y="3463589"/>
            <a:ext cx="3696585" cy="2713373"/>
          </a:xfrm>
        </p:spPr>
        <p:txBody>
          <a:bodyPr>
            <a:normAutofit/>
          </a:bodyPr>
          <a:lstStyle>
            <a:lvl1pPr>
              <a:defRPr sz="2400">
                <a:solidFill>
                  <a:schemeClr val="bg2"/>
                </a:solidFill>
              </a:defRPr>
            </a:lvl1pPr>
            <a:lvl2pPr>
              <a:defRPr sz="2000">
                <a:solidFill>
                  <a:schemeClr val="bg2"/>
                </a:solidFill>
              </a:defRPr>
            </a:lvl2pPr>
            <a:lvl3pPr>
              <a:defRPr sz="2000">
                <a:solidFill>
                  <a:schemeClr val="bg2"/>
                </a:solidFill>
              </a:defRPr>
            </a:lvl3pPr>
            <a:lvl4pPr>
              <a:defRPr sz="2000">
                <a:solidFill>
                  <a:schemeClr val="bg2"/>
                </a:solidFill>
              </a:defRPr>
            </a:lvl4pPr>
            <a:lvl5pPr>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9" name="Content Placeholder 8">
            <a:extLst>
              <a:ext uri="{FF2B5EF4-FFF2-40B4-BE49-F238E27FC236}">
                <a16:creationId xmlns:a16="http://schemas.microsoft.com/office/drawing/2014/main" id="{269E07FD-00D1-65CE-33B4-73B1011E962E}"/>
              </a:ext>
            </a:extLst>
          </p:cNvPr>
          <p:cNvSpPr>
            <a:spLocks noGrp="1"/>
          </p:cNvSpPr>
          <p:nvPr>
            <p:ph sz="quarter" idx="13"/>
          </p:nvPr>
        </p:nvSpPr>
        <p:spPr>
          <a:xfrm>
            <a:off x="4247708" y="3463589"/>
            <a:ext cx="3696585" cy="2713373"/>
          </a:xfrm>
        </p:spPr>
        <p:txBody>
          <a:bodyPr>
            <a:normAutofit/>
          </a:bodyPr>
          <a:lstStyle>
            <a:lvl1pPr>
              <a:defRPr sz="2400">
                <a:solidFill>
                  <a:schemeClr val="bg2"/>
                </a:solidFill>
              </a:defRPr>
            </a:lvl1pPr>
            <a:lvl2pPr>
              <a:defRPr sz="2000">
                <a:solidFill>
                  <a:schemeClr val="bg2"/>
                </a:solidFill>
              </a:defRPr>
            </a:lvl2pPr>
            <a:lvl3pPr>
              <a:defRPr sz="2000">
                <a:solidFill>
                  <a:schemeClr val="bg2"/>
                </a:solidFill>
              </a:defRPr>
            </a:lvl3pPr>
            <a:lvl4pPr>
              <a:defRPr sz="2000">
                <a:solidFill>
                  <a:schemeClr val="bg2"/>
                </a:solidFill>
              </a:defRPr>
            </a:lvl4pPr>
            <a:lvl5pPr>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Oval 20">
            <a:extLst>
              <a:ext uri="{FF2B5EF4-FFF2-40B4-BE49-F238E27FC236}">
                <a16:creationId xmlns:a16="http://schemas.microsoft.com/office/drawing/2014/main" id="{E6B8A98D-7D72-75D3-6577-1EE61360A90F}"/>
              </a:ext>
            </a:extLst>
          </p:cNvPr>
          <p:cNvSpPr/>
          <p:nvPr userDrawn="1"/>
        </p:nvSpPr>
        <p:spPr>
          <a:xfrm>
            <a:off x="9126777" y="1903473"/>
            <a:ext cx="1314785" cy="131478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8E02919F-CA28-DDE1-9961-2F6311A6C805}"/>
              </a:ext>
            </a:extLst>
          </p:cNvPr>
          <p:cNvSpPr>
            <a:spLocks noGrp="1"/>
          </p:cNvSpPr>
          <p:nvPr>
            <p:ph type="body" idx="14"/>
          </p:nvPr>
        </p:nvSpPr>
        <p:spPr>
          <a:xfrm>
            <a:off x="3568875" y="1210695"/>
            <a:ext cx="5557902" cy="4810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SmartArt Placeholder 24">
            <a:extLst>
              <a:ext uri="{FF2B5EF4-FFF2-40B4-BE49-F238E27FC236}">
                <a16:creationId xmlns:a16="http://schemas.microsoft.com/office/drawing/2014/main" id="{8B8EC985-9A0B-1696-D3B6-AD7D1E53073E}"/>
              </a:ext>
            </a:extLst>
          </p:cNvPr>
          <p:cNvSpPr>
            <a:spLocks noGrp="1"/>
          </p:cNvSpPr>
          <p:nvPr>
            <p:ph type="dgm" sz="quarter" idx="15"/>
          </p:nvPr>
        </p:nvSpPr>
        <p:spPr>
          <a:xfrm>
            <a:off x="1733550" y="2109788"/>
            <a:ext cx="946150" cy="862012"/>
          </a:xfrm>
        </p:spPr>
        <p:txBody>
          <a:bodyPr>
            <a:normAutofit/>
          </a:bodyPr>
          <a:lstStyle>
            <a:lvl1pPr>
              <a:defRPr sz="1100"/>
            </a:lvl1pPr>
          </a:lstStyle>
          <a:p>
            <a:r>
              <a:rPr lang="en-US"/>
              <a:t>Click icon to add SmartArt graphic</a:t>
            </a:r>
          </a:p>
        </p:txBody>
      </p:sp>
      <p:sp>
        <p:nvSpPr>
          <p:cNvPr id="28" name="SmartArt Placeholder 24">
            <a:extLst>
              <a:ext uri="{FF2B5EF4-FFF2-40B4-BE49-F238E27FC236}">
                <a16:creationId xmlns:a16="http://schemas.microsoft.com/office/drawing/2014/main" id="{833FF702-1FB9-05CE-4553-9EC50EBBA540}"/>
              </a:ext>
            </a:extLst>
          </p:cNvPr>
          <p:cNvSpPr>
            <a:spLocks noGrp="1"/>
          </p:cNvSpPr>
          <p:nvPr>
            <p:ph type="dgm" sz="quarter" idx="16"/>
          </p:nvPr>
        </p:nvSpPr>
        <p:spPr>
          <a:xfrm>
            <a:off x="5520587" y="2124417"/>
            <a:ext cx="937363" cy="847383"/>
          </a:xfrm>
        </p:spPr>
        <p:txBody>
          <a:bodyPr>
            <a:normAutofit/>
          </a:bodyPr>
          <a:lstStyle>
            <a:lvl1pPr>
              <a:defRPr sz="1100"/>
            </a:lvl1pPr>
          </a:lstStyle>
          <a:p>
            <a:r>
              <a:rPr lang="en-US"/>
              <a:t>Click icon to add SmartArt graphic</a:t>
            </a:r>
          </a:p>
        </p:txBody>
      </p:sp>
      <p:sp>
        <p:nvSpPr>
          <p:cNvPr id="29" name="SmartArt Placeholder 24">
            <a:extLst>
              <a:ext uri="{FF2B5EF4-FFF2-40B4-BE49-F238E27FC236}">
                <a16:creationId xmlns:a16="http://schemas.microsoft.com/office/drawing/2014/main" id="{29204C47-D796-065B-2DC4-6CB61183B50D}"/>
              </a:ext>
            </a:extLst>
          </p:cNvPr>
          <p:cNvSpPr>
            <a:spLocks noGrp="1"/>
          </p:cNvSpPr>
          <p:nvPr>
            <p:ph type="dgm" sz="quarter" idx="17"/>
          </p:nvPr>
        </p:nvSpPr>
        <p:spPr>
          <a:xfrm>
            <a:off x="9311094" y="2184400"/>
            <a:ext cx="993182" cy="787400"/>
          </a:xfrm>
        </p:spPr>
        <p:txBody>
          <a:bodyPr>
            <a:normAutofit/>
          </a:bodyPr>
          <a:lstStyle>
            <a:lvl1pPr>
              <a:defRPr sz="1100"/>
            </a:lvl1pPr>
          </a:lstStyle>
          <a:p>
            <a:r>
              <a:rPr lang="en-US"/>
              <a:t>Click icon to add SmartArt graphic</a:t>
            </a:r>
          </a:p>
        </p:txBody>
      </p:sp>
    </p:spTree>
    <p:extLst>
      <p:ext uri="{BB962C8B-B14F-4D97-AF65-F5344CB8AC3E}">
        <p14:creationId xmlns:p14="http://schemas.microsoft.com/office/powerpoint/2010/main" val="25814989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with Right Image Squ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57200" y="428955"/>
            <a:ext cx="11277600" cy="66324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0" y="1231900"/>
            <a:ext cx="5638800" cy="4945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8" name="Picture Placeholder 7">
            <a:extLst>
              <a:ext uri="{FF2B5EF4-FFF2-40B4-BE49-F238E27FC236}">
                <a16:creationId xmlns:a16="http://schemas.microsoft.com/office/drawing/2014/main" id="{F28F7279-65D6-90D9-B058-84EC5D401A98}"/>
              </a:ext>
            </a:extLst>
          </p:cNvPr>
          <p:cNvSpPr>
            <a:spLocks noGrp="1"/>
          </p:cNvSpPr>
          <p:nvPr>
            <p:ph type="pic" sz="quarter" idx="13"/>
          </p:nvPr>
        </p:nvSpPr>
        <p:spPr>
          <a:xfrm>
            <a:off x="6261100" y="1231900"/>
            <a:ext cx="5473700" cy="4978400"/>
          </a:xfrm>
          <a:pattFill prst="pct5">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4583027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entered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88396" y="951221"/>
            <a:ext cx="11215208" cy="5259078"/>
          </a:xfrm>
        </p:spPr>
        <p:txBody>
          <a:bodyPr/>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1846154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entered title text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88396" y="951221"/>
            <a:ext cx="11215208" cy="5259078"/>
          </a:xfrm>
        </p:spPr>
        <p:txBody>
          <a:bodyPr/>
          <a:lstStyle>
            <a:lvl1pPr algn="ctr">
              <a:defRPr/>
            </a:lvl1pPr>
          </a:lstStyle>
          <a:p>
            <a:r>
              <a:rPr lang="en-US"/>
              <a:t>Click to edit Master title style</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14" name="Oval 13">
            <a:extLst>
              <a:ext uri="{FF2B5EF4-FFF2-40B4-BE49-F238E27FC236}">
                <a16:creationId xmlns:a16="http://schemas.microsoft.com/office/drawing/2014/main" id="{A30B20DD-E351-A66B-DEF0-9BCE109E21CC}"/>
              </a:ext>
            </a:extLst>
          </p:cNvPr>
          <p:cNvSpPr/>
          <p:nvPr userDrawn="1"/>
        </p:nvSpPr>
        <p:spPr>
          <a:xfrm>
            <a:off x="11079126" y="58030"/>
            <a:ext cx="1112874" cy="1093897"/>
          </a:xfrm>
          <a:prstGeom prst="ellipse">
            <a:avLst/>
          </a:prstGeom>
          <a:solidFill>
            <a:schemeClr val="bg2"/>
          </a:solidFill>
          <a:ln>
            <a:noFill/>
          </a:ln>
          <a:effectLst>
            <a:outerShdw blurRad="50800" dist="38100" dir="8100000" algn="tr"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6AC60248-F315-6717-8A58-BDB3EF15C445}"/>
              </a:ext>
            </a:extLst>
          </p:cNvPr>
          <p:cNvGrpSpPr/>
          <p:nvPr userDrawn="1"/>
        </p:nvGrpSpPr>
        <p:grpSpPr>
          <a:xfrm>
            <a:off x="11430943" y="275548"/>
            <a:ext cx="414420" cy="657177"/>
            <a:chOff x="11430943" y="275548"/>
            <a:chExt cx="414420" cy="657177"/>
          </a:xfrm>
        </p:grpSpPr>
        <p:sp>
          <p:nvSpPr>
            <p:cNvPr id="16" name="Freeform: Shape 15">
              <a:extLst>
                <a:ext uri="{FF2B5EF4-FFF2-40B4-BE49-F238E27FC236}">
                  <a16:creationId xmlns:a16="http://schemas.microsoft.com/office/drawing/2014/main" id="{EFF8D478-934A-ACEC-A75C-C3FEA38F04D0}"/>
                </a:ext>
              </a:extLst>
            </p:cNvPr>
            <p:cNvSpPr/>
            <p:nvPr/>
          </p:nvSpPr>
          <p:spPr>
            <a:xfrm>
              <a:off x="11430943" y="351512"/>
              <a:ext cx="289566" cy="581213"/>
            </a:xfrm>
            <a:custGeom>
              <a:avLst/>
              <a:gdLst>
                <a:gd name="connsiteX0" fmla="*/ 0 w 289566"/>
                <a:gd name="connsiteY0" fmla="*/ 18390 h 581213"/>
                <a:gd name="connsiteX1" fmla="*/ 183023 w 289566"/>
                <a:gd name="connsiteY1" fmla="*/ 152959 h 581213"/>
                <a:gd name="connsiteX2" fmla="*/ 289566 w 289566"/>
                <a:gd name="connsiteY2" fmla="*/ 0 h 581213"/>
                <a:gd name="connsiteX3" fmla="*/ 217805 w 289566"/>
                <a:gd name="connsiteY3" fmla="*/ 180385 h 581213"/>
                <a:gd name="connsiteX4" fmla="*/ 218724 w 289566"/>
                <a:gd name="connsiteY4" fmla="*/ 549669 h 581213"/>
                <a:gd name="connsiteX5" fmla="*/ 211448 w 289566"/>
                <a:gd name="connsiteY5" fmla="*/ 574936 h 581213"/>
                <a:gd name="connsiteX6" fmla="*/ 166912 w 289566"/>
                <a:gd name="connsiteY6" fmla="*/ 577254 h 581213"/>
                <a:gd name="connsiteX7" fmla="*/ 156477 w 289566"/>
                <a:gd name="connsiteY7" fmla="*/ 553507 h 581213"/>
                <a:gd name="connsiteX8" fmla="*/ 152039 w 289566"/>
                <a:gd name="connsiteY8" fmla="*/ 305198 h 581213"/>
                <a:gd name="connsiteX9" fmla="*/ 54851 w 289566"/>
                <a:gd name="connsiteY9" fmla="*/ 62407 h 581213"/>
                <a:gd name="connsiteX10" fmla="*/ 0 w 289566"/>
                <a:gd name="connsiteY10" fmla="*/ 18430 h 58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566" h="581213">
                  <a:moveTo>
                    <a:pt x="0" y="18390"/>
                  </a:moveTo>
                  <a:cubicBezTo>
                    <a:pt x="85235" y="28265"/>
                    <a:pt x="142205" y="73641"/>
                    <a:pt x="183023" y="152959"/>
                  </a:cubicBezTo>
                  <a:cubicBezTo>
                    <a:pt x="194857" y="79158"/>
                    <a:pt x="213687" y="18150"/>
                    <a:pt x="289566" y="0"/>
                  </a:cubicBezTo>
                  <a:cubicBezTo>
                    <a:pt x="232837" y="47215"/>
                    <a:pt x="217445" y="110502"/>
                    <a:pt x="217805" y="180385"/>
                  </a:cubicBezTo>
                  <a:cubicBezTo>
                    <a:pt x="218444" y="303479"/>
                    <a:pt x="218804" y="426574"/>
                    <a:pt x="218724" y="549669"/>
                  </a:cubicBezTo>
                  <a:cubicBezTo>
                    <a:pt x="218724" y="558504"/>
                    <a:pt x="219763" y="570218"/>
                    <a:pt x="211448" y="574936"/>
                  </a:cubicBezTo>
                  <a:cubicBezTo>
                    <a:pt x="196856" y="583171"/>
                    <a:pt x="184422" y="582612"/>
                    <a:pt x="166912" y="577254"/>
                  </a:cubicBezTo>
                  <a:cubicBezTo>
                    <a:pt x="159356" y="574936"/>
                    <a:pt x="156597" y="560503"/>
                    <a:pt x="156477" y="553507"/>
                  </a:cubicBezTo>
                  <a:cubicBezTo>
                    <a:pt x="154998" y="470711"/>
                    <a:pt x="156157" y="387835"/>
                    <a:pt x="152039" y="305198"/>
                  </a:cubicBezTo>
                  <a:cubicBezTo>
                    <a:pt x="147482" y="213927"/>
                    <a:pt x="122055" y="129132"/>
                    <a:pt x="54851" y="62407"/>
                  </a:cubicBezTo>
                  <a:cubicBezTo>
                    <a:pt x="39339" y="46975"/>
                    <a:pt x="20589" y="34782"/>
                    <a:pt x="0" y="18430"/>
                  </a:cubicBezTo>
                  <a:close/>
                </a:path>
              </a:pathLst>
            </a:custGeom>
            <a:solidFill>
              <a:schemeClr val="tx2"/>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F15598F-81C2-5365-7299-251E12CA06A6}"/>
                </a:ext>
              </a:extLst>
            </p:cNvPr>
            <p:cNvSpPr/>
            <p:nvPr/>
          </p:nvSpPr>
          <p:spPr>
            <a:xfrm>
              <a:off x="11682810" y="542491"/>
              <a:ext cx="162553" cy="386248"/>
            </a:xfrm>
            <a:custGeom>
              <a:avLst/>
              <a:gdLst>
                <a:gd name="connsiteX0" fmla="*/ 162554 w 162553"/>
                <a:gd name="connsiteY0" fmla="*/ 0 h 386248"/>
                <a:gd name="connsiteX1" fmla="*/ 49974 w 162553"/>
                <a:gd name="connsiteY1" fmla="*/ 230878 h 386248"/>
                <a:gd name="connsiteX2" fmla="*/ 49814 w 162553"/>
                <a:gd name="connsiteY2" fmla="*/ 368765 h 386248"/>
                <a:gd name="connsiteX3" fmla="*/ 30224 w 162553"/>
                <a:gd name="connsiteY3" fmla="*/ 386036 h 386248"/>
                <a:gd name="connsiteX4" fmla="*/ 0 w 162553"/>
                <a:gd name="connsiteY4" fmla="*/ 372843 h 386248"/>
                <a:gd name="connsiteX5" fmla="*/ 16791 w 162553"/>
                <a:gd name="connsiteY5" fmla="*/ 138327 h 386248"/>
                <a:gd name="connsiteX6" fmla="*/ 143604 w 162553"/>
                <a:gd name="connsiteY6" fmla="*/ 2119 h 386248"/>
                <a:gd name="connsiteX7" fmla="*/ 162554 w 162553"/>
                <a:gd name="connsiteY7" fmla="*/ 0 h 38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553" h="386248">
                  <a:moveTo>
                    <a:pt x="162554" y="0"/>
                  </a:moveTo>
                  <a:cubicBezTo>
                    <a:pt x="77279" y="58249"/>
                    <a:pt x="52532" y="139606"/>
                    <a:pt x="49974" y="230878"/>
                  </a:cubicBezTo>
                  <a:cubicBezTo>
                    <a:pt x="48694" y="276813"/>
                    <a:pt x="49254" y="322789"/>
                    <a:pt x="49814" y="368765"/>
                  </a:cubicBezTo>
                  <a:cubicBezTo>
                    <a:pt x="49974" y="383557"/>
                    <a:pt x="43017" y="384756"/>
                    <a:pt x="30224" y="386036"/>
                  </a:cubicBezTo>
                  <a:cubicBezTo>
                    <a:pt x="20509" y="386995"/>
                    <a:pt x="0" y="385076"/>
                    <a:pt x="0" y="372843"/>
                  </a:cubicBezTo>
                  <a:cubicBezTo>
                    <a:pt x="3798" y="294524"/>
                    <a:pt x="3838" y="215286"/>
                    <a:pt x="16791" y="138327"/>
                  </a:cubicBezTo>
                  <a:cubicBezTo>
                    <a:pt x="28305" y="69963"/>
                    <a:pt x="72322" y="20509"/>
                    <a:pt x="143604" y="2119"/>
                  </a:cubicBezTo>
                  <a:cubicBezTo>
                    <a:pt x="147482" y="1119"/>
                    <a:pt x="151600" y="1199"/>
                    <a:pt x="162554" y="0"/>
                  </a:cubicBezTo>
                  <a:close/>
                </a:path>
              </a:pathLst>
            </a:custGeom>
            <a:solidFill>
              <a:schemeClr val="tx2"/>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E4A26D5-AE74-3A3D-4B13-C5941277157A}"/>
                </a:ext>
              </a:extLst>
            </p:cNvPr>
            <p:cNvSpPr/>
            <p:nvPr/>
          </p:nvSpPr>
          <p:spPr>
            <a:xfrm>
              <a:off x="11519177" y="275548"/>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EF3F38"/>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E1D30D2-F93E-51D3-C819-E4BC37E2F0AE}"/>
                </a:ext>
              </a:extLst>
            </p:cNvPr>
            <p:cNvSpPr/>
            <p:nvPr/>
          </p:nvSpPr>
          <p:spPr>
            <a:xfrm>
              <a:off x="11434222" y="675940"/>
              <a:ext cx="112302" cy="253118"/>
            </a:xfrm>
            <a:custGeom>
              <a:avLst/>
              <a:gdLst>
                <a:gd name="connsiteX0" fmla="*/ 0 w 112302"/>
                <a:gd name="connsiteY0" fmla="*/ 0 h 253118"/>
                <a:gd name="connsiteX1" fmla="*/ 111101 w 112302"/>
                <a:gd name="connsiteY1" fmla="*/ 142005 h 253118"/>
                <a:gd name="connsiteX2" fmla="*/ 112260 w 112302"/>
                <a:gd name="connsiteY2" fmla="*/ 230358 h 253118"/>
                <a:gd name="connsiteX3" fmla="*/ 95269 w 112302"/>
                <a:gd name="connsiteY3" fmla="*/ 253106 h 253118"/>
                <a:gd name="connsiteX4" fmla="*/ 80237 w 112302"/>
                <a:gd name="connsiteY4" fmla="*/ 231158 h 253118"/>
                <a:gd name="connsiteX5" fmla="*/ 75000 w 112302"/>
                <a:gd name="connsiteY5" fmla="*/ 126133 h 253118"/>
                <a:gd name="connsiteX6" fmla="*/ 0 w 112302"/>
                <a:gd name="connsiteY6" fmla="*/ 0 h 25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02" h="253118">
                  <a:moveTo>
                    <a:pt x="0" y="0"/>
                  </a:moveTo>
                  <a:cubicBezTo>
                    <a:pt x="69243" y="18390"/>
                    <a:pt x="107263" y="67924"/>
                    <a:pt x="111101" y="142005"/>
                  </a:cubicBezTo>
                  <a:cubicBezTo>
                    <a:pt x="112620" y="171389"/>
                    <a:pt x="111981" y="200894"/>
                    <a:pt x="112260" y="230358"/>
                  </a:cubicBezTo>
                  <a:cubicBezTo>
                    <a:pt x="112380" y="242152"/>
                    <a:pt x="113260" y="253546"/>
                    <a:pt x="95269" y="253106"/>
                  </a:cubicBezTo>
                  <a:cubicBezTo>
                    <a:pt x="78358" y="252706"/>
                    <a:pt x="80637" y="241712"/>
                    <a:pt x="80237" y="231158"/>
                  </a:cubicBezTo>
                  <a:cubicBezTo>
                    <a:pt x="78798" y="196136"/>
                    <a:pt x="79638" y="160755"/>
                    <a:pt x="75000" y="126133"/>
                  </a:cubicBezTo>
                  <a:cubicBezTo>
                    <a:pt x="67444" y="69803"/>
                    <a:pt x="47535" y="38580"/>
                    <a:pt x="0" y="0"/>
                  </a:cubicBezTo>
                  <a:close/>
                </a:path>
              </a:pathLst>
            </a:custGeom>
            <a:solidFill>
              <a:schemeClr val="tx2"/>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5903960-309D-4075-645A-86DE95793F88}"/>
                </a:ext>
              </a:extLst>
            </p:cNvPr>
            <p:cNvSpPr/>
            <p:nvPr/>
          </p:nvSpPr>
          <p:spPr>
            <a:xfrm>
              <a:off x="11434222" y="559238"/>
              <a:ext cx="117223" cy="116720"/>
            </a:xfrm>
            <a:custGeom>
              <a:avLst/>
              <a:gdLst>
                <a:gd name="connsiteX0" fmla="*/ 117218 w 117223"/>
                <a:gd name="connsiteY0" fmla="*/ 56933 h 116720"/>
                <a:gd name="connsiteX1" fmla="*/ 60808 w 117223"/>
                <a:gd name="connsiteY1" fmla="*/ 116701 h 116720"/>
                <a:gd name="connsiteX2" fmla="*/ 0 w 117223"/>
                <a:gd name="connsiteY2" fmla="*/ 57733 h 116720"/>
                <a:gd name="connsiteX3" fmla="*/ 58769 w 117223"/>
                <a:gd name="connsiteY3" fmla="*/ 3 h 116720"/>
                <a:gd name="connsiteX4" fmla="*/ 117218 w 117223"/>
                <a:gd name="connsiteY4" fmla="*/ 56933 h 11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3" h="116720">
                  <a:moveTo>
                    <a:pt x="117218" y="56933"/>
                  </a:moveTo>
                  <a:cubicBezTo>
                    <a:pt x="117658" y="89996"/>
                    <a:pt x="93271" y="115822"/>
                    <a:pt x="60808" y="116701"/>
                  </a:cubicBezTo>
                  <a:cubicBezTo>
                    <a:pt x="28305" y="117541"/>
                    <a:pt x="40" y="90195"/>
                    <a:pt x="0" y="57733"/>
                  </a:cubicBezTo>
                  <a:cubicBezTo>
                    <a:pt x="-40" y="25950"/>
                    <a:pt x="26026" y="323"/>
                    <a:pt x="58769" y="3"/>
                  </a:cubicBezTo>
                  <a:cubicBezTo>
                    <a:pt x="92591" y="-317"/>
                    <a:pt x="116778" y="23231"/>
                    <a:pt x="117218" y="56933"/>
                  </a:cubicBezTo>
                  <a:close/>
                </a:path>
              </a:pathLst>
            </a:custGeom>
            <a:solidFill>
              <a:srgbClr val="FDB414"/>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11821A3-D501-175B-C4EE-E7DAF464B3DA}"/>
                </a:ext>
              </a:extLst>
            </p:cNvPr>
            <p:cNvSpPr/>
            <p:nvPr/>
          </p:nvSpPr>
          <p:spPr>
            <a:xfrm>
              <a:off x="11682770" y="420911"/>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65CDF3"/>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30819641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57200" y="428955"/>
            <a:ext cx="10505048" cy="131478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1" y="1825625"/>
            <a:ext cx="3696585" cy="4351338"/>
          </a:xfrm>
        </p:spPr>
        <p:txBody>
          <a:bodyPr>
            <a:normAutofit/>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896439-7B9C-A4F4-E7B9-2F58003459C6}"/>
              </a:ext>
            </a:extLst>
          </p:cNvPr>
          <p:cNvSpPr>
            <a:spLocks noGrp="1"/>
          </p:cNvSpPr>
          <p:nvPr>
            <p:ph sz="half" idx="2"/>
          </p:nvPr>
        </p:nvSpPr>
        <p:spPr>
          <a:xfrm>
            <a:off x="8038214" y="1825625"/>
            <a:ext cx="3696585" cy="4351338"/>
          </a:xfrm>
        </p:spPr>
        <p:txBody>
          <a:bodyPr>
            <a:normAutofit/>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9" name="Content Placeholder 8">
            <a:extLst>
              <a:ext uri="{FF2B5EF4-FFF2-40B4-BE49-F238E27FC236}">
                <a16:creationId xmlns:a16="http://schemas.microsoft.com/office/drawing/2014/main" id="{269E07FD-00D1-65CE-33B4-73B1011E962E}"/>
              </a:ext>
            </a:extLst>
          </p:cNvPr>
          <p:cNvSpPr>
            <a:spLocks noGrp="1"/>
          </p:cNvSpPr>
          <p:nvPr>
            <p:ph sz="quarter" idx="13"/>
          </p:nvPr>
        </p:nvSpPr>
        <p:spPr>
          <a:xfrm>
            <a:off x="4247708" y="1825625"/>
            <a:ext cx="3696585" cy="4351338"/>
          </a:xfrm>
        </p:spPr>
        <p:txBody>
          <a:bodyPr>
            <a:normAutofit/>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096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6F8A-9CEA-A61B-A5B8-B31CCD732855}"/>
              </a:ext>
            </a:extLst>
          </p:cNvPr>
          <p:cNvSpPr>
            <a:spLocks noGrp="1"/>
          </p:cNvSpPr>
          <p:nvPr>
            <p:ph type="title"/>
          </p:nvPr>
        </p:nvSpPr>
        <p:spPr>
          <a:xfrm>
            <a:off x="439673" y="365125"/>
            <a:ext cx="1091571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0DC57-4B5E-F1E3-2D11-CD4996E0F307}"/>
              </a:ext>
            </a:extLst>
          </p:cNvPr>
          <p:cNvSpPr>
            <a:spLocks noGrp="1"/>
          </p:cNvSpPr>
          <p:nvPr>
            <p:ph type="body" idx="1"/>
          </p:nvPr>
        </p:nvSpPr>
        <p:spPr>
          <a:xfrm>
            <a:off x="439674" y="1857375"/>
            <a:ext cx="5557902" cy="4810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740872-39D6-F0F0-0832-5695EDCF2BD2}"/>
              </a:ext>
            </a:extLst>
          </p:cNvPr>
          <p:cNvSpPr>
            <a:spLocks noGrp="1"/>
          </p:cNvSpPr>
          <p:nvPr>
            <p:ph sz="half" idx="2"/>
          </p:nvPr>
        </p:nvSpPr>
        <p:spPr>
          <a:xfrm>
            <a:off x="439674" y="2505075"/>
            <a:ext cx="55579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F2C932-9D42-B589-7E5F-E2488A80907E}"/>
              </a:ext>
            </a:extLst>
          </p:cNvPr>
          <p:cNvSpPr>
            <a:spLocks noGrp="1"/>
          </p:cNvSpPr>
          <p:nvPr>
            <p:ph type="body" sz="quarter" idx="3"/>
          </p:nvPr>
        </p:nvSpPr>
        <p:spPr>
          <a:xfrm>
            <a:off x="6172200" y="1857375"/>
            <a:ext cx="5557900" cy="4810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BEAD5B-5ECA-4F94-FFD7-972D6546EADE}"/>
              </a:ext>
            </a:extLst>
          </p:cNvPr>
          <p:cNvSpPr>
            <a:spLocks noGrp="1"/>
          </p:cNvSpPr>
          <p:nvPr>
            <p:ph sz="quarter" idx="4"/>
          </p:nvPr>
        </p:nvSpPr>
        <p:spPr>
          <a:xfrm>
            <a:off x="6172199" y="2505075"/>
            <a:ext cx="555790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480D9D-4EC8-9E78-840F-C58CF7A9E8F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8" name="Footer Placeholder 7">
            <a:extLst>
              <a:ext uri="{FF2B5EF4-FFF2-40B4-BE49-F238E27FC236}">
                <a16:creationId xmlns:a16="http://schemas.microsoft.com/office/drawing/2014/main" id="{DA1645F1-E8AE-7183-1745-9479F491F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18B8B1-CD21-49B3-55D7-294217A2654D}"/>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20739859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10A66-A843-5E0E-2116-33C74C8415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9205A6-B3B5-EBD4-C2E3-6D58226C9AF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4" name="Footer Placeholder 3">
            <a:extLst>
              <a:ext uri="{FF2B5EF4-FFF2-40B4-BE49-F238E27FC236}">
                <a16:creationId xmlns:a16="http://schemas.microsoft.com/office/drawing/2014/main" id="{F949BE91-44AB-5BA2-5495-D9922EA7D9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D36263-A6DE-3DDE-44C5-961A6810C808}"/>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7" name="Chart Placeholder 6">
            <a:extLst>
              <a:ext uri="{FF2B5EF4-FFF2-40B4-BE49-F238E27FC236}">
                <a16:creationId xmlns:a16="http://schemas.microsoft.com/office/drawing/2014/main" id="{5E4DABE3-7F8F-FB7B-60BB-D3BC4C4E74B9}"/>
              </a:ext>
            </a:extLst>
          </p:cNvPr>
          <p:cNvSpPr>
            <a:spLocks noGrp="1"/>
          </p:cNvSpPr>
          <p:nvPr>
            <p:ph type="chart" sz="quarter" idx="13"/>
          </p:nvPr>
        </p:nvSpPr>
        <p:spPr>
          <a:xfrm>
            <a:off x="419100" y="1349375"/>
            <a:ext cx="11315700" cy="4860925"/>
          </a:xfrm>
          <a:pattFill prst="pct5">
            <a:fgClr>
              <a:schemeClr val="accent1"/>
            </a:fgClr>
            <a:bgClr>
              <a:schemeClr val="bg1"/>
            </a:bgClr>
          </a:pattFill>
        </p:spPr>
        <p:txBody>
          <a:bodyPr/>
          <a:lstStyle/>
          <a:p>
            <a:r>
              <a:rPr lang="en-US"/>
              <a:t>Click icon to add chart</a:t>
            </a:r>
          </a:p>
        </p:txBody>
      </p:sp>
    </p:spTree>
    <p:extLst>
      <p:ext uri="{BB962C8B-B14F-4D97-AF65-F5344CB8AC3E}">
        <p14:creationId xmlns:p14="http://schemas.microsoft.com/office/powerpoint/2010/main" val="8866354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10A66-A843-5E0E-2116-33C74C84155B}"/>
              </a:ext>
            </a:extLst>
          </p:cNvPr>
          <p:cNvSpPr>
            <a:spLocks noGrp="1"/>
          </p:cNvSpPr>
          <p:nvPr>
            <p:ph type="title"/>
          </p:nvPr>
        </p:nvSpPr>
        <p:spPr>
          <a:xfrm>
            <a:off x="1439695" y="386425"/>
            <a:ext cx="9312612" cy="755601"/>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3E9205A6-B3B5-EBD4-C2E3-6D58226C9AF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4" name="Footer Placeholder 3">
            <a:extLst>
              <a:ext uri="{FF2B5EF4-FFF2-40B4-BE49-F238E27FC236}">
                <a16:creationId xmlns:a16="http://schemas.microsoft.com/office/drawing/2014/main" id="{F949BE91-44AB-5BA2-5495-D9922EA7D9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D36263-A6DE-3DDE-44C5-961A6810C808}"/>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7" name="Text Placeholder 6">
            <a:extLst>
              <a:ext uri="{FF2B5EF4-FFF2-40B4-BE49-F238E27FC236}">
                <a16:creationId xmlns:a16="http://schemas.microsoft.com/office/drawing/2014/main" id="{C6AFE324-6162-19B2-C80B-9BBD41AF3E9C}"/>
              </a:ext>
            </a:extLst>
          </p:cNvPr>
          <p:cNvSpPr>
            <a:spLocks noGrp="1"/>
          </p:cNvSpPr>
          <p:nvPr>
            <p:ph type="body" sz="quarter" idx="13"/>
          </p:nvPr>
        </p:nvSpPr>
        <p:spPr>
          <a:xfrm>
            <a:off x="1439695" y="1165348"/>
            <a:ext cx="9312612" cy="578392"/>
          </a:xfrm>
        </p:spPr>
        <p:txBody>
          <a:bodyPr/>
          <a:lstStyle>
            <a:lvl1pPr algn="ctr">
              <a:defRPr/>
            </a:lvl1pPr>
          </a:lstStyle>
          <a:p>
            <a:pPr lvl="0"/>
            <a:r>
              <a:rPr lang="en-US"/>
              <a:t>Click to edit Master text styles</a:t>
            </a:r>
          </a:p>
        </p:txBody>
      </p:sp>
    </p:spTree>
    <p:extLst>
      <p:ext uri="{BB962C8B-B14F-4D97-AF65-F5344CB8AC3E}">
        <p14:creationId xmlns:p14="http://schemas.microsoft.com/office/powerpoint/2010/main" val="244517584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A300-0E09-28BF-8DBF-712B9565390E}"/>
              </a:ext>
            </a:extLst>
          </p:cNvPr>
          <p:cNvSpPr>
            <a:spLocks noGrp="1"/>
          </p:cNvSpPr>
          <p:nvPr>
            <p:ph type="ctrTitle"/>
          </p:nvPr>
        </p:nvSpPr>
        <p:spPr>
          <a:xfrm>
            <a:off x="439673" y="2053075"/>
            <a:ext cx="6508898" cy="259737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CC3089CE-B9DB-E8FA-3C0A-B77FE27DA363}"/>
              </a:ext>
            </a:extLst>
          </p:cNvPr>
          <p:cNvSpPr>
            <a:spLocks noGrp="1"/>
          </p:cNvSpPr>
          <p:nvPr>
            <p:ph type="subTitle" idx="1"/>
          </p:nvPr>
        </p:nvSpPr>
        <p:spPr>
          <a:xfrm>
            <a:off x="439673" y="4804925"/>
            <a:ext cx="6508898" cy="105538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21AEFC-6CAD-F238-4687-EDE0F23E5766}"/>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5" name="Footer Placeholder 4">
            <a:extLst>
              <a:ext uri="{FF2B5EF4-FFF2-40B4-BE49-F238E27FC236}">
                <a16:creationId xmlns:a16="http://schemas.microsoft.com/office/drawing/2014/main" id="{7B050A60-B30E-162F-42F0-8847A8C05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0DF24-1F1E-11CC-C810-1B81252E57A2}"/>
              </a:ext>
            </a:extLst>
          </p:cNvPr>
          <p:cNvSpPr>
            <a:spLocks noGrp="1"/>
          </p:cNvSpPr>
          <p:nvPr>
            <p:ph type="sldNum" sz="quarter" idx="12"/>
          </p:nvPr>
        </p:nvSpPr>
        <p:spPr/>
        <p:txBody>
          <a:bodyPr/>
          <a:lstStyle/>
          <a:p>
            <a:fld id="{92D36619-11D7-4FB6-8514-E67294A2FE12}" type="slidenum">
              <a:rPr lang="en-US" smtClean="0"/>
              <a:t>‹#›</a:t>
            </a:fld>
            <a:endParaRPr lang="en-US"/>
          </a:p>
        </p:txBody>
      </p:sp>
      <p:pic>
        <p:nvPicPr>
          <p:cNvPr id="8" name="Graphic 7">
            <a:extLst>
              <a:ext uri="{FF2B5EF4-FFF2-40B4-BE49-F238E27FC236}">
                <a16:creationId xmlns:a16="http://schemas.microsoft.com/office/drawing/2014/main" id="{811E6319-6EB6-39DE-5DA7-62A1A9CC14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335" y="752251"/>
            <a:ext cx="3400661" cy="1133554"/>
          </a:xfrm>
          <a:prstGeom prst="rect">
            <a:avLst/>
          </a:prstGeom>
        </p:spPr>
      </p:pic>
      <p:sp>
        <p:nvSpPr>
          <p:cNvPr id="21" name="Image Border">
            <a:extLst>
              <a:ext uri="{FF2B5EF4-FFF2-40B4-BE49-F238E27FC236}">
                <a16:creationId xmlns:a16="http://schemas.microsoft.com/office/drawing/2014/main" id="{E34B769A-C166-9308-7E62-424514631A5F}"/>
              </a:ext>
              <a:ext uri="{C183D7F6-B498-43B3-948B-1728B52AA6E4}">
                <adec:decorative xmlns:adec="http://schemas.microsoft.com/office/drawing/2017/decorative" val="1"/>
              </a:ext>
            </a:extLst>
          </p:cNvPr>
          <p:cNvSpPr/>
          <p:nvPr userDrawn="1"/>
        </p:nvSpPr>
        <p:spPr>
          <a:xfrm rot="5400000">
            <a:off x="7152276" y="152352"/>
            <a:ext cx="5192076" cy="4887372"/>
          </a:xfrm>
          <a:custGeom>
            <a:avLst/>
            <a:gdLst>
              <a:gd name="connsiteX0" fmla="*/ 0 w 5192076"/>
              <a:gd name="connsiteY0" fmla="*/ 4631245 h 4887372"/>
              <a:gd name="connsiteX1" fmla="*/ 1 w 5192076"/>
              <a:gd name="connsiteY1" fmla="*/ 0 h 4887372"/>
              <a:gd name="connsiteX2" fmla="*/ 5038975 w 5192076"/>
              <a:gd name="connsiteY2" fmla="*/ 0 h 4887372"/>
              <a:gd name="connsiteX3" fmla="*/ 5071894 w 5192076"/>
              <a:gd name="connsiteY3" fmla="*/ 115926 h 4887372"/>
              <a:gd name="connsiteX4" fmla="*/ 5192076 w 5192076"/>
              <a:gd name="connsiteY4" fmla="*/ 1069957 h 4887372"/>
              <a:gd name="connsiteX5" fmla="*/ 1374661 w 5192076"/>
              <a:gd name="connsiteY5" fmla="*/ 4887372 h 4887372"/>
              <a:gd name="connsiteX6" fmla="*/ 62105 w 5192076"/>
              <a:gd name="connsiteY6" fmla="*/ 4655732 h 4887372"/>
              <a:gd name="connsiteX7" fmla="*/ 0 w 5192076"/>
              <a:gd name="connsiteY7" fmla="*/ 4631245 h 488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076" h="4887372">
                <a:moveTo>
                  <a:pt x="0" y="4631245"/>
                </a:moveTo>
                <a:lnTo>
                  <a:pt x="1" y="0"/>
                </a:lnTo>
                <a:lnTo>
                  <a:pt x="5038975" y="0"/>
                </a:lnTo>
                <a:lnTo>
                  <a:pt x="5071894" y="115926"/>
                </a:lnTo>
                <a:cubicBezTo>
                  <a:pt x="5150349" y="420859"/>
                  <a:pt x="5192076" y="740535"/>
                  <a:pt x="5192076" y="1069957"/>
                </a:cubicBezTo>
                <a:cubicBezTo>
                  <a:pt x="5192076" y="3178257"/>
                  <a:pt x="3482961" y="4887372"/>
                  <a:pt x="1374661" y="4887372"/>
                </a:cubicBezTo>
                <a:cubicBezTo>
                  <a:pt x="913469" y="4887372"/>
                  <a:pt x="471380" y="4805588"/>
                  <a:pt x="62105" y="4655732"/>
                </a:cubicBezTo>
                <a:lnTo>
                  <a:pt x="0" y="463124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22" name="Picture Placeholder">
            <a:extLst>
              <a:ext uri="{FF2B5EF4-FFF2-40B4-BE49-F238E27FC236}">
                <a16:creationId xmlns:a16="http://schemas.microsoft.com/office/drawing/2014/main" id="{867458CE-ED2B-6FB0-16B9-B844F54F87D0}"/>
              </a:ext>
            </a:extLst>
          </p:cNvPr>
          <p:cNvSpPr>
            <a:spLocks noGrp="1"/>
          </p:cNvSpPr>
          <p:nvPr>
            <p:ph type="pic" sz="quarter" idx="22" hasCustomPrompt="1"/>
          </p:nvPr>
        </p:nvSpPr>
        <p:spPr>
          <a:xfrm>
            <a:off x="7647323" y="0"/>
            <a:ext cx="4544677" cy="4849381"/>
          </a:xfrm>
          <a:custGeom>
            <a:avLst/>
            <a:gdLst>
              <a:gd name="connsiteX0" fmla="*/ 283728 w 4544677"/>
              <a:gd name="connsiteY0" fmla="*/ 0 h 4849381"/>
              <a:gd name="connsiteX1" fmla="*/ 4544677 w 4544677"/>
              <a:gd name="connsiteY1" fmla="*/ 1 h 4849381"/>
              <a:gd name="connsiteX2" fmla="*/ 4544677 w 4544677"/>
              <a:gd name="connsiteY2" fmla="*/ 4680752 h 4849381"/>
              <a:gd name="connsiteX3" fmla="*/ 4507995 w 4544677"/>
              <a:gd name="connsiteY3" fmla="*/ 4693164 h 4849381"/>
              <a:gd name="connsiteX4" fmla="*/ 3474720 w 4544677"/>
              <a:gd name="connsiteY4" fmla="*/ 4849381 h 4849381"/>
              <a:gd name="connsiteX5" fmla="*/ 0 w 4544677"/>
              <a:gd name="connsiteY5" fmla="*/ 1374661 h 4849381"/>
              <a:gd name="connsiteX6" fmla="*/ 273061 w 4544677"/>
              <a:gd name="connsiteY6" fmla="*/ 22142 h 484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4677" h="4849381">
                <a:moveTo>
                  <a:pt x="283728" y="0"/>
                </a:moveTo>
                <a:lnTo>
                  <a:pt x="4544677" y="1"/>
                </a:lnTo>
                <a:lnTo>
                  <a:pt x="4544677" y="4680752"/>
                </a:lnTo>
                <a:lnTo>
                  <a:pt x="4507995" y="4693164"/>
                </a:lnTo>
                <a:cubicBezTo>
                  <a:pt x="4181584" y="4794689"/>
                  <a:pt x="3834539" y="4849381"/>
                  <a:pt x="3474720" y="4849381"/>
                </a:cubicBezTo>
                <a:cubicBezTo>
                  <a:pt x="1555685" y="4849381"/>
                  <a:pt x="0" y="3293696"/>
                  <a:pt x="0" y="1374661"/>
                </a:cubicBezTo>
                <a:cubicBezTo>
                  <a:pt x="0" y="894901"/>
                  <a:pt x="97231" y="437852"/>
                  <a:pt x="273061" y="22142"/>
                </a:cubicBezTo>
                <a:close/>
              </a:path>
            </a:pathLst>
          </a:custGeom>
          <a:pattFill prst="pct5">
            <a:fgClr>
              <a:schemeClr val="accent1"/>
            </a:fgClr>
            <a:bgClr>
              <a:schemeClr val="bg2"/>
            </a:bgClr>
          </a:pattFill>
        </p:spPr>
        <p:txBody>
          <a:bodyPr wrap="square">
            <a:noAutofit/>
          </a:bodyPr>
          <a:lstStyle>
            <a:lvl1pPr marL="0" indent="0" algn="r">
              <a:buNone/>
              <a:defRPr sz="1800">
                <a:latin typeface="+mn-lt"/>
              </a:defRPr>
            </a:lvl1pPr>
          </a:lstStyle>
          <a:p>
            <a:r>
              <a:rPr lang="en-CA"/>
              <a:t>Image placeholder. </a:t>
            </a:r>
            <a:br>
              <a:rPr lang="en-CA"/>
            </a:br>
            <a:r>
              <a:rPr lang="en-CA"/>
              <a:t>Click the icon to add a picture.</a:t>
            </a:r>
            <a:br>
              <a:rPr lang="en-CA"/>
            </a:br>
            <a:r>
              <a:rPr lang="en-CA"/>
              <a:t>Or drag &amp; drop your image onto the placeholder.</a:t>
            </a:r>
            <a:br>
              <a:rPr lang="en-CA"/>
            </a:br>
            <a:r>
              <a:rPr lang="en-CA"/>
              <a:t>Right-click on the image and choose "Crop" to adjust the photo position.</a:t>
            </a:r>
          </a:p>
        </p:txBody>
      </p:sp>
    </p:spTree>
    <p:extLst>
      <p:ext uri="{BB962C8B-B14F-4D97-AF65-F5344CB8AC3E}">
        <p14:creationId xmlns:p14="http://schemas.microsoft.com/office/powerpoint/2010/main" val="49036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9DF0398-7551-F5A2-BCFF-3856B8CF4C1B}"/>
              </a:ext>
            </a:extLst>
          </p:cNvPr>
          <p:cNvSpPr>
            <a:spLocks noGrp="1"/>
          </p:cNvSpPr>
          <p:nvPr>
            <p:ph type="pic" sz="quarter" idx="13" hasCustomPrompt="1"/>
          </p:nvPr>
        </p:nvSpPr>
        <p:spPr>
          <a:xfrm>
            <a:off x="6948571" y="-7140"/>
            <a:ext cx="5243429" cy="4983854"/>
          </a:xfrm>
          <a:custGeom>
            <a:avLst/>
            <a:gdLst>
              <a:gd name="connsiteX0" fmla="*/ 768664 w 5243429"/>
              <a:gd name="connsiteY0" fmla="*/ 0 h 4983854"/>
              <a:gd name="connsiteX1" fmla="*/ 5236445 w 5243429"/>
              <a:gd name="connsiteY1" fmla="*/ 0 h 4983854"/>
              <a:gd name="connsiteX2" fmla="*/ 5243429 w 5243429"/>
              <a:gd name="connsiteY2" fmla="*/ 7616 h 4983854"/>
              <a:gd name="connsiteX3" fmla="*/ 5243429 w 5243429"/>
              <a:gd name="connsiteY3" fmla="*/ 3991008 h 4983854"/>
              <a:gd name="connsiteX4" fmla="*/ 5161379 w 5243429"/>
              <a:gd name="connsiteY4" fmla="*/ 4084875 h 4983854"/>
              <a:gd name="connsiteX5" fmla="*/ 4179795 w 5243429"/>
              <a:gd name="connsiteY5" fmla="*/ 4760401 h 4983854"/>
              <a:gd name="connsiteX6" fmla="*/ 3453017 w 5243429"/>
              <a:gd name="connsiteY6" fmla="*/ 4968003 h 4983854"/>
              <a:gd name="connsiteX7" fmla="*/ 3328751 w 5243429"/>
              <a:gd name="connsiteY7" fmla="*/ 4983854 h 4983854"/>
              <a:gd name="connsiteX8" fmla="*/ 3346343 w 5243429"/>
              <a:gd name="connsiteY8" fmla="*/ 4911506 h 4983854"/>
              <a:gd name="connsiteX9" fmla="*/ 3252479 w 5243429"/>
              <a:gd name="connsiteY9" fmla="*/ 4038393 h 4983854"/>
              <a:gd name="connsiteX10" fmla="*/ 1281188 w 5243429"/>
              <a:gd name="connsiteY10" fmla="*/ 3246807 h 4983854"/>
              <a:gd name="connsiteX11" fmla="*/ 693905 w 5243429"/>
              <a:gd name="connsiteY11" fmla="*/ 3694698 h 4983854"/>
              <a:gd name="connsiteX12" fmla="*/ 611281 w 5243429"/>
              <a:gd name="connsiteY12" fmla="*/ 3810109 h 4983854"/>
              <a:gd name="connsiteX13" fmla="*/ 535350 w 5243429"/>
              <a:gd name="connsiteY13" fmla="*/ 3711302 h 4983854"/>
              <a:gd name="connsiteX14" fmla="*/ 241809 w 5243429"/>
              <a:gd name="connsiteY14" fmla="*/ 3179075 h 4983854"/>
              <a:gd name="connsiteX15" fmla="*/ 649938 w 5243429"/>
              <a:gd name="connsiteY15" fmla="*/ 135826 h 498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43429" h="4983854">
                <a:moveTo>
                  <a:pt x="768664" y="0"/>
                </a:moveTo>
                <a:lnTo>
                  <a:pt x="5236445" y="0"/>
                </a:lnTo>
                <a:lnTo>
                  <a:pt x="5243429" y="7616"/>
                </a:lnTo>
                <a:lnTo>
                  <a:pt x="5243429" y="3991008"/>
                </a:lnTo>
                <a:lnTo>
                  <a:pt x="5161379" y="4084875"/>
                </a:lnTo>
                <a:cubicBezTo>
                  <a:pt x="4890845" y="4365495"/>
                  <a:pt x="4560824" y="4597708"/>
                  <a:pt x="4179795" y="4760401"/>
                </a:cubicBezTo>
                <a:cubicBezTo>
                  <a:pt x="3941652" y="4862085"/>
                  <a:pt x="3697674" y="4930595"/>
                  <a:pt x="3453017" y="4968003"/>
                </a:cubicBezTo>
                <a:lnTo>
                  <a:pt x="3328751" y="4983854"/>
                </a:lnTo>
                <a:lnTo>
                  <a:pt x="3346343" y="4911506"/>
                </a:lnTo>
                <a:cubicBezTo>
                  <a:pt x="3401154" y="4627426"/>
                  <a:pt x="3374641" y="4324498"/>
                  <a:pt x="3252479" y="4038393"/>
                </a:cubicBezTo>
                <a:cubicBezTo>
                  <a:pt x="2926712" y="3275445"/>
                  <a:pt x="2044135" y="2921040"/>
                  <a:pt x="1281188" y="3246807"/>
                </a:cubicBezTo>
                <a:cubicBezTo>
                  <a:pt x="1042768" y="3348609"/>
                  <a:pt x="844242" y="3504786"/>
                  <a:pt x="693905" y="3694698"/>
                </a:cubicBezTo>
                <a:lnTo>
                  <a:pt x="611281" y="3810109"/>
                </a:lnTo>
                <a:lnTo>
                  <a:pt x="535350" y="3711302"/>
                </a:lnTo>
                <a:cubicBezTo>
                  <a:pt x="421883" y="3547352"/>
                  <a:pt x="323156" y="3369590"/>
                  <a:pt x="241809" y="3179075"/>
                </a:cubicBezTo>
                <a:cubicBezTo>
                  <a:pt x="-205598" y="2131245"/>
                  <a:pt x="-10779" y="970459"/>
                  <a:pt x="649938" y="135826"/>
                </a:cubicBezTo>
                <a:close/>
              </a:path>
            </a:pathLst>
          </a:custGeom>
          <a:pattFill prst="pct5">
            <a:fgClr>
              <a:schemeClr val="accent2"/>
            </a:fgClr>
            <a:bgClr>
              <a:schemeClr val="bg2"/>
            </a:bgClr>
          </a:pattFill>
          <a:effectLst/>
        </p:spPr>
        <p:txBody>
          <a:bodyPr wrap="square">
            <a:noAutofit/>
          </a:bodyPr>
          <a:lstStyle>
            <a:lvl1pPr>
              <a:defRPr/>
            </a:lvl1pPr>
          </a:lstStyle>
          <a:p>
            <a:r>
              <a:rPr lang="en-US"/>
              <a:t>        </a:t>
            </a:r>
          </a:p>
        </p:txBody>
      </p:sp>
      <p:sp>
        <p:nvSpPr>
          <p:cNvPr id="2" name="Title 1">
            <a:extLst>
              <a:ext uri="{FF2B5EF4-FFF2-40B4-BE49-F238E27FC236}">
                <a16:creationId xmlns:a16="http://schemas.microsoft.com/office/drawing/2014/main" id="{B4EFA300-0E09-28BF-8DBF-712B9565390E}"/>
              </a:ext>
            </a:extLst>
          </p:cNvPr>
          <p:cNvSpPr>
            <a:spLocks noGrp="1"/>
          </p:cNvSpPr>
          <p:nvPr>
            <p:ph type="ctrTitle"/>
          </p:nvPr>
        </p:nvSpPr>
        <p:spPr>
          <a:xfrm>
            <a:off x="439673" y="1651591"/>
            <a:ext cx="6508898" cy="2900363"/>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CC3089CE-B9DB-E8FA-3C0A-B77FE27DA363}"/>
              </a:ext>
            </a:extLst>
          </p:cNvPr>
          <p:cNvSpPr>
            <a:spLocks noGrp="1"/>
          </p:cNvSpPr>
          <p:nvPr>
            <p:ph type="subTitle" idx="1"/>
          </p:nvPr>
        </p:nvSpPr>
        <p:spPr>
          <a:xfrm>
            <a:off x="439673" y="4693647"/>
            <a:ext cx="6508898" cy="11666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21AEFC-6CAD-F238-4687-EDE0F23E5766}"/>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5" name="Footer Placeholder 4">
            <a:extLst>
              <a:ext uri="{FF2B5EF4-FFF2-40B4-BE49-F238E27FC236}">
                <a16:creationId xmlns:a16="http://schemas.microsoft.com/office/drawing/2014/main" id="{7B050A60-B30E-162F-42F0-8847A8C05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0DF24-1F1E-11CC-C810-1B81252E57A2}"/>
              </a:ext>
            </a:extLst>
          </p:cNvPr>
          <p:cNvSpPr>
            <a:spLocks noGrp="1"/>
          </p:cNvSpPr>
          <p:nvPr>
            <p:ph type="sldNum" sz="quarter" idx="12"/>
          </p:nvPr>
        </p:nvSpPr>
        <p:spPr/>
        <p:txBody>
          <a:bodyPr/>
          <a:lstStyle/>
          <a:p>
            <a:fld id="{92D36619-11D7-4FB6-8514-E67294A2FE12}" type="slidenum">
              <a:rPr lang="en-US" smtClean="0"/>
              <a:t>‹#›</a:t>
            </a:fld>
            <a:endParaRPr lang="en-US"/>
          </a:p>
        </p:txBody>
      </p:sp>
      <p:pic>
        <p:nvPicPr>
          <p:cNvPr id="8" name="Graphic 7">
            <a:extLst>
              <a:ext uri="{FF2B5EF4-FFF2-40B4-BE49-F238E27FC236}">
                <a16:creationId xmlns:a16="http://schemas.microsoft.com/office/drawing/2014/main" id="{811E6319-6EB6-39DE-5DA7-62A1A9CC14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8234" y="777651"/>
            <a:ext cx="3400661" cy="1133554"/>
          </a:xfrm>
          <a:prstGeom prst="rect">
            <a:avLst/>
          </a:prstGeom>
        </p:spPr>
      </p:pic>
      <p:sp>
        <p:nvSpPr>
          <p:cNvPr id="23" name="Oval 22">
            <a:extLst>
              <a:ext uri="{FF2B5EF4-FFF2-40B4-BE49-F238E27FC236}">
                <a16:creationId xmlns:a16="http://schemas.microsoft.com/office/drawing/2014/main" id="{3764174C-27BF-D489-F727-0E5CB332B7FB}"/>
              </a:ext>
            </a:extLst>
          </p:cNvPr>
          <p:cNvSpPr/>
          <p:nvPr userDrawn="1"/>
        </p:nvSpPr>
        <p:spPr>
          <a:xfrm>
            <a:off x="7503750" y="3334215"/>
            <a:ext cx="2597375" cy="25973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38" name="Group 37">
            <a:extLst>
              <a:ext uri="{FF2B5EF4-FFF2-40B4-BE49-F238E27FC236}">
                <a16:creationId xmlns:a16="http://schemas.microsoft.com/office/drawing/2014/main" id="{631A46E6-875B-1F53-B110-6CDD05A25A8A}"/>
              </a:ext>
            </a:extLst>
          </p:cNvPr>
          <p:cNvGrpSpPr/>
          <p:nvPr userDrawn="1"/>
        </p:nvGrpSpPr>
        <p:grpSpPr>
          <a:xfrm>
            <a:off x="8316249" y="4208263"/>
            <a:ext cx="1128648" cy="1789779"/>
            <a:chOff x="8286133" y="3779041"/>
            <a:chExt cx="1128648" cy="1789779"/>
          </a:xfrm>
        </p:grpSpPr>
        <p:sp>
          <p:nvSpPr>
            <p:cNvPr id="32" name="Freeform: Shape 31">
              <a:extLst>
                <a:ext uri="{FF2B5EF4-FFF2-40B4-BE49-F238E27FC236}">
                  <a16:creationId xmlns:a16="http://schemas.microsoft.com/office/drawing/2014/main" id="{B05CF98B-75F8-8384-6762-A69C2E0E9077}"/>
                </a:ext>
              </a:extLst>
            </p:cNvPr>
            <p:cNvSpPr/>
            <p:nvPr/>
          </p:nvSpPr>
          <p:spPr>
            <a:xfrm>
              <a:off x="8286133" y="3985923"/>
              <a:ext cx="788615" cy="1582897"/>
            </a:xfrm>
            <a:custGeom>
              <a:avLst/>
              <a:gdLst>
                <a:gd name="connsiteX0" fmla="*/ 0 w 788615"/>
                <a:gd name="connsiteY0" fmla="*/ 50085 h 1582897"/>
                <a:gd name="connsiteX1" fmla="*/ 498451 w 788615"/>
                <a:gd name="connsiteY1" fmla="*/ 416574 h 1582897"/>
                <a:gd name="connsiteX2" fmla="*/ 788616 w 788615"/>
                <a:gd name="connsiteY2" fmla="*/ 0 h 1582897"/>
                <a:gd name="connsiteX3" fmla="*/ 593177 w 788615"/>
                <a:gd name="connsiteY3" fmla="*/ 491265 h 1582897"/>
                <a:gd name="connsiteX4" fmla="*/ 595681 w 788615"/>
                <a:gd name="connsiteY4" fmla="*/ 1496988 h 1582897"/>
                <a:gd name="connsiteX5" fmla="*/ 575865 w 788615"/>
                <a:gd name="connsiteY5" fmla="*/ 1565800 h 1582897"/>
                <a:gd name="connsiteX6" fmla="*/ 454573 w 788615"/>
                <a:gd name="connsiteY6" fmla="*/ 1572115 h 1582897"/>
                <a:gd name="connsiteX7" fmla="*/ 426155 w 788615"/>
                <a:gd name="connsiteY7" fmla="*/ 1507440 h 1582897"/>
                <a:gd name="connsiteX8" fmla="*/ 414070 w 788615"/>
                <a:gd name="connsiteY8" fmla="*/ 831188 h 1582897"/>
                <a:gd name="connsiteX9" fmla="*/ 149383 w 788615"/>
                <a:gd name="connsiteY9" fmla="*/ 169961 h 1582897"/>
                <a:gd name="connsiteX10" fmla="*/ 0 w 788615"/>
                <a:gd name="connsiteY10" fmla="*/ 50194 h 158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615" h="1582897">
                  <a:moveTo>
                    <a:pt x="0" y="50085"/>
                  </a:moveTo>
                  <a:cubicBezTo>
                    <a:pt x="232132" y="76978"/>
                    <a:pt x="387285" y="200556"/>
                    <a:pt x="498451" y="416574"/>
                  </a:cubicBezTo>
                  <a:cubicBezTo>
                    <a:pt x="530680" y="215582"/>
                    <a:pt x="581962" y="49431"/>
                    <a:pt x="788616" y="0"/>
                  </a:cubicBezTo>
                  <a:cubicBezTo>
                    <a:pt x="634116" y="128587"/>
                    <a:pt x="592197" y="300944"/>
                    <a:pt x="593177" y="491265"/>
                  </a:cubicBezTo>
                  <a:cubicBezTo>
                    <a:pt x="594919" y="826506"/>
                    <a:pt x="595899" y="1161747"/>
                    <a:pt x="595681" y="1496988"/>
                  </a:cubicBezTo>
                  <a:cubicBezTo>
                    <a:pt x="595681" y="1521050"/>
                    <a:pt x="598512" y="1552952"/>
                    <a:pt x="575865" y="1565800"/>
                  </a:cubicBezTo>
                  <a:cubicBezTo>
                    <a:pt x="536124" y="1588229"/>
                    <a:pt x="502262" y="1586704"/>
                    <a:pt x="454573" y="1572115"/>
                  </a:cubicBezTo>
                  <a:cubicBezTo>
                    <a:pt x="433995" y="1565800"/>
                    <a:pt x="426482" y="1526494"/>
                    <a:pt x="426155" y="1507440"/>
                  </a:cubicBezTo>
                  <a:cubicBezTo>
                    <a:pt x="422127" y="1281950"/>
                    <a:pt x="425284" y="1056242"/>
                    <a:pt x="414070" y="831188"/>
                  </a:cubicBezTo>
                  <a:cubicBezTo>
                    <a:pt x="401657" y="582615"/>
                    <a:pt x="332410" y="351682"/>
                    <a:pt x="149383" y="169961"/>
                  </a:cubicBezTo>
                  <a:cubicBezTo>
                    <a:pt x="107138" y="127934"/>
                    <a:pt x="56073" y="94725"/>
                    <a:pt x="0" y="50194"/>
                  </a:cubicBezTo>
                  <a:close/>
                </a:path>
              </a:pathLst>
            </a:custGeom>
            <a:solidFill>
              <a:srgbClr val="FFFFFF"/>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AF188E7-A45F-8717-C733-AACFE315CAD6}"/>
                </a:ext>
              </a:extLst>
            </p:cNvPr>
            <p:cNvSpPr/>
            <p:nvPr/>
          </p:nvSpPr>
          <p:spPr>
            <a:xfrm>
              <a:off x="8972076" y="4506042"/>
              <a:ext cx="442705" cy="1051923"/>
            </a:xfrm>
            <a:custGeom>
              <a:avLst/>
              <a:gdLst>
                <a:gd name="connsiteX0" fmla="*/ 442705 w 442705"/>
                <a:gd name="connsiteY0" fmla="*/ 0 h 1051923"/>
                <a:gd name="connsiteX1" fmla="*/ 136100 w 442705"/>
                <a:gd name="connsiteY1" fmla="*/ 628780 h 1051923"/>
                <a:gd name="connsiteX2" fmla="*/ 135664 w 442705"/>
                <a:gd name="connsiteY2" fmla="*/ 1004307 h 1051923"/>
                <a:gd name="connsiteX3" fmla="*/ 82313 w 442705"/>
                <a:gd name="connsiteY3" fmla="*/ 1051343 h 1051923"/>
                <a:gd name="connsiteX4" fmla="*/ 0 w 442705"/>
                <a:gd name="connsiteY4" fmla="*/ 1015412 h 1051923"/>
                <a:gd name="connsiteX5" fmla="*/ 45729 w 442705"/>
                <a:gd name="connsiteY5" fmla="*/ 376724 h 1051923"/>
                <a:gd name="connsiteX6" fmla="*/ 391096 w 442705"/>
                <a:gd name="connsiteY6" fmla="*/ 5771 h 1051923"/>
                <a:gd name="connsiteX7" fmla="*/ 442705 w 442705"/>
                <a:gd name="connsiteY7" fmla="*/ 0 h 105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705" h="1051923">
                  <a:moveTo>
                    <a:pt x="442705" y="0"/>
                  </a:moveTo>
                  <a:cubicBezTo>
                    <a:pt x="210465" y="158638"/>
                    <a:pt x="143068" y="380208"/>
                    <a:pt x="136100" y="628780"/>
                  </a:cubicBezTo>
                  <a:cubicBezTo>
                    <a:pt x="132615" y="753883"/>
                    <a:pt x="134140" y="879095"/>
                    <a:pt x="135664" y="1004307"/>
                  </a:cubicBezTo>
                  <a:cubicBezTo>
                    <a:pt x="136100" y="1044592"/>
                    <a:pt x="117155" y="1047859"/>
                    <a:pt x="82313" y="1051343"/>
                  </a:cubicBezTo>
                  <a:cubicBezTo>
                    <a:pt x="55855" y="1053956"/>
                    <a:pt x="0" y="1048730"/>
                    <a:pt x="0" y="1015412"/>
                  </a:cubicBezTo>
                  <a:cubicBezTo>
                    <a:pt x="10344" y="802117"/>
                    <a:pt x="10452" y="586317"/>
                    <a:pt x="45729" y="376724"/>
                  </a:cubicBezTo>
                  <a:cubicBezTo>
                    <a:pt x="77087" y="190540"/>
                    <a:pt x="196963" y="55855"/>
                    <a:pt x="391096" y="5771"/>
                  </a:cubicBezTo>
                  <a:cubicBezTo>
                    <a:pt x="401657" y="3049"/>
                    <a:pt x="412872" y="3266"/>
                    <a:pt x="442705" y="0"/>
                  </a:cubicBezTo>
                  <a:close/>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35B746-13A3-A2A8-71D2-CA8FAD87C65E}"/>
                </a:ext>
              </a:extLst>
            </p:cNvPr>
            <p:cNvSpPr/>
            <p:nvPr/>
          </p:nvSpPr>
          <p:spPr>
            <a:xfrm>
              <a:off x="8526431" y="3779041"/>
              <a:ext cx="332642" cy="331167"/>
            </a:xfrm>
            <a:custGeom>
              <a:avLst/>
              <a:gdLst>
                <a:gd name="connsiteX0" fmla="*/ 332628 w 332642"/>
                <a:gd name="connsiteY0" fmla="*/ 161588 h 331167"/>
                <a:gd name="connsiteX1" fmla="*/ 172574 w 332642"/>
                <a:gd name="connsiteY1" fmla="*/ 331114 h 331167"/>
                <a:gd name="connsiteX2" fmla="*/ 0 w 332642"/>
                <a:gd name="connsiteY2" fmla="*/ 163875 h 331167"/>
                <a:gd name="connsiteX3" fmla="*/ 166804 w 332642"/>
                <a:gd name="connsiteY3" fmla="*/ 11 h 331167"/>
                <a:gd name="connsiteX4" fmla="*/ 332628 w 332642"/>
                <a:gd name="connsiteY4" fmla="*/ 161588 h 33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2" h="331167">
                  <a:moveTo>
                    <a:pt x="332628" y="161588"/>
                  </a:moveTo>
                  <a:cubicBezTo>
                    <a:pt x="333825" y="255443"/>
                    <a:pt x="264687" y="328719"/>
                    <a:pt x="172574" y="331114"/>
                  </a:cubicBezTo>
                  <a:cubicBezTo>
                    <a:pt x="80353" y="333509"/>
                    <a:pt x="109" y="255878"/>
                    <a:pt x="0" y="163875"/>
                  </a:cubicBezTo>
                  <a:cubicBezTo>
                    <a:pt x="-109" y="73722"/>
                    <a:pt x="73929" y="991"/>
                    <a:pt x="166804" y="11"/>
                  </a:cubicBezTo>
                  <a:cubicBezTo>
                    <a:pt x="262727" y="-969"/>
                    <a:pt x="331430" y="65883"/>
                    <a:pt x="332628" y="161588"/>
                  </a:cubicBezTo>
                  <a:close/>
                </a:path>
              </a:pathLst>
            </a:custGeom>
            <a:solidFill>
              <a:srgbClr val="EF3F38"/>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AE88FB5-C6F1-8628-A80B-5B295818F5FF}"/>
                </a:ext>
              </a:extLst>
            </p:cNvPr>
            <p:cNvSpPr/>
            <p:nvPr/>
          </p:nvSpPr>
          <p:spPr>
            <a:xfrm>
              <a:off x="8295061" y="4869483"/>
              <a:ext cx="305849" cy="689351"/>
            </a:xfrm>
            <a:custGeom>
              <a:avLst/>
              <a:gdLst>
                <a:gd name="connsiteX0" fmla="*/ 0 w 305849"/>
                <a:gd name="connsiteY0" fmla="*/ 0 h 689351"/>
                <a:gd name="connsiteX1" fmla="*/ 302577 w 305849"/>
                <a:gd name="connsiteY1" fmla="*/ 386741 h 689351"/>
                <a:gd name="connsiteX2" fmla="*/ 305734 w 305849"/>
                <a:gd name="connsiteY2" fmla="*/ 627365 h 689351"/>
                <a:gd name="connsiteX3" fmla="*/ 259460 w 305849"/>
                <a:gd name="connsiteY3" fmla="*/ 689318 h 689351"/>
                <a:gd name="connsiteX4" fmla="*/ 218522 w 305849"/>
                <a:gd name="connsiteY4" fmla="*/ 629543 h 689351"/>
                <a:gd name="connsiteX5" fmla="*/ 204258 w 305849"/>
                <a:gd name="connsiteY5" fmla="*/ 343516 h 689351"/>
                <a:gd name="connsiteX6" fmla="*/ 0 w 305849"/>
                <a:gd name="connsiteY6" fmla="*/ 0 h 68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849" h="689351">
                  <a:moveTo>
                    <a:pt x="0" y="0"/>
                  </a:moveTo>
                  <a:cubicBezTo>
                    <a:pt x="188580" y="50085"/>
                    <a:pt x="292124" y="184987"/>
                    <a:pt x="302577" y="386741"/>
                  </a:cubicBezTo>
                  <a:cubicBezTo>
                    <a:pt x="306714" y="466767"/>
                    <a:pt x="304972" y="547121"/>
                    <a:pt x="305734" y="627365"/>
                  </a:cubicBezTo>
                  <a:cubicBezTo>
                    <a:pt x="306061" y="659485"/>
                    <a:pt x="308456" y="690515"/>
                    <a:pt x="259460" y="689318"/>
                  </a:cubicBezTo>
                  <a:cubicBezTo>
                    <a:pt x="213404" y="688229"/>
                    <a:pt x="219610" y="658287"/>
                    <a:pt x="218522" y="629543"/>
                  </a:cubicBezTo>
                  <a:cubicBezTo>
                    <a:pt x="214602" y="534164"/>
                    <a:pt x="216888" y="437806"/>
                    <a:pt x="204258" y="343516"/>
                  </a:cubicBezTo>
                  <a:cubicBezTo>
                    <a:pt x="183680" y="190104"/>
                    <a:pt x="129458" y="105069"/>
                    <a:pt x="0" y="0"/>
                  </a:cubicBezTo>
                  <a:close/>
                </a:path>
              </a:pathLst>
            </a:custGeom>
            <a:solidFill>
              <a:srgbClr val="FFFFFF"/>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2C36F82-1ECD-5744-E030-C3F641C6B055}"/>
                </a:ext>
              </a:extLst>
            </p:cNvPr>
            <p:cNvSpPr/>
            <p:nvPr/>
          </p:nvSpPr>
          <p:spPr>
            <a:xfrm>
              <a:off x="8295061" y="4551654"/>
              <a:ext cx="319251" cy="317880"/>
            </a:xfrm>
            <a:custGeom>
              <a:avLst/>
              <a:gdLst>
                <a:gd name="connsiteX0" fmla="*/ 319236 w 319251"/>
                <a:gd name="connsiteY0" fmla="*/ 155054 h 317880"/>
                <a:gd name="connsiteX1" fmla="*/ 165606 w 319251"/>
                <a:gd name="connsiteY1" fmla="*/ 317829 h 317880"/>
                <a:gd name="connsiteX2" fmla="*/ 0 w 319251"/>
                <a:gd name="connsiteY2" fmla="*/ 157231 h 317880"/>
                <a:gd name="connsiteX3" fmla="*/ 160053 w 319251"/>
                <a:gd name="connsiteY3" fmla="*/ 9 h 317880"/>
                <a:gd name="connsiteX4" fmla="*/ 319236 w 319251"/>
                <a:gd name="connsiteY4" fmla="*/ 155054 h 317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251" h="317880">
                  <a:moveTo>
                    <a:pt x="319236" y="155054"/>
                  </a:moveTo>
                  <a:cubicBezTo>
                    <a:pt x="320433" y="245097"/>
                    <a:pt x="254017" y="315433"/>
                    <a:pt x="165606" y="317829"/>
                  </a:cubicBezTo>
                  <a:cubicBezTo>
                    <a:pt x="77087" y="320115"/>
                    <a:pt x="109" y="245642"/>
                    <a:pt x="0" y="157231"/>
                  </a:cubicBezTo>
                  <a:cubicBezTo>
                    <a:pt x="-109" y="70672"/>
                    <a:pt x="70881" y="880"/>
                    <a:pt x="160053" y="9"/>
                  </a:cubicBezTo>
                  <a:cubicBezTo>
                    <a:pt x="252166" y="-862"/>
                    <a:pt x="318038" y="63268"/>
                    <a:pt x="319236" y="155054"/>
                  </a:cubicBezTo>
                  <a:close/>
                </a:path>
              </a:pathLst>
            </a:custGeom>
            <a:solidFill>
              <a:srgbClr val="FDB414"/>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FEB5084-5F7D-A703-CD7B-F2D604A7FE4A}"/>
                </a:ext>
              </a:extLst>
            </p:cNvPr>
            <p:cNvSpPr/>
            <p:nvPr/>
          </p:nvSpPr>
          <p:spPr>
            <a:xfrm>
              <a:off x="8971967" y="4174928"/>
              <a:ext cx="332642" cy="331167"/>
            </a:xfrm>
            <a:custGeom>
              <a:avLst/>
              <a:gdLst>
                <a:gd name="connsiteX0" fmla="*/ 332628 w 332642"/>
                <a:gd name="connsiteY0" fmla="*/ 161588 h 331167"/>
                <a:gd name="connsiteX1" fmla="*/ 172574 w 332642"/>
                <a:gd name="connsiteY1" fmla="*/ 331114 h 331167"/>
                <a:gd name="connsiteX2" fmla="*/ 0 w 332642"/>
                <a:gd name="connsiteY2" fmla="*/ 163875 h 331167"/>
                <a:gd name="connsiteX3" fmla="*/ 166804 w 332642"/>
                <a:gd name="connsiteY3" fmla="*/ 11 h 331167"/>
                <a:gd name="connsiteX4" fmla="*/ 332628 w 332642"/>
                <a:gd name="connsiteY4" fmla="*/ 161588 h 33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42" h="331167">
                  <a:moveTo>
                    <a:pt x="332628" y="161588"/>
                  </a:moveTo>
                  <a:cubicBezTo>
                    <a:pt x="333825" y="255442"/>
                    <a:pt x="264687" y="328719"/>
                    <a:pt x="172574" y="331114"/>
                  </a:cubicBezTo>
                  <a:cubicBezTo>
                    <a:pt x="80353" y="333509"/>
                    <a:pt x="109" y="255878"/>
                    <a:pt x="0" y="163875"/>
                  </a:cubicBezTo>
                  <a:cubicBezTo>
                    <a:pt x="-109" y="73722"/>
                    <a:pt x="73929" y="991"/>
                    <a:pt x="166804" y="11"/>
                  </a:cubicBezTo>
                  <a:cubicBezTo>
                    <a:pt x="262727" y="-969"/>
                    <a:pt x="331430" y="65883"/>
                    <a:pt x="332628" y="161588"/>
                  </a:cubicBezTo>
                  <a:close/>
                </a:path>
              </a:pathLst>
            </a:custGeom>
            <a:solidFill>
              <a:srgbClr val="65CDF3"/>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3153745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omputer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42AE-E898-2AB7-4CED-A0FAB37205B1}"/>
              </a:ext>
            </a:extLst>
          </p:cNvPr>
          <p:cNvSpPr>
            <a:spLocks noGrp="1"/>
          </p:cNvSpPr>
          <p:nvPr>
            <p:ph type="title"/>
          </p:nvPr>
        </p:nvSpPr>
        <p:spPr>
          <a:xfrm>
            <a:off x="457200" y="428955"/>
            <a:ext cx="11277600" cy="66324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F8767A6-7C3F-8FD5-FEF9-F2BE7E407E77}"/>
              </a:ext>
            </a:extLst>
          </p:cNvPr>
          <p:cNvSpPr>
            <a:spLocks noGrp="1"/>
          </p:cNvSpPr>
          <p:nvPr>
            <p:ph sz="half" idx="1"/>
          </p:nvPr>
        </p:nvSpPr>
        <p:spPr>
          <a:xfrm>
            <a:off x="457200" y="1231900"/>
            <a:ext cx="5638800" cy="4945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C1517-65D3-3BC2-D462-DE2BA18196B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4882C90C-BB0F-8503-33E5-3A9973CDC772}"/>
              </a:ext>
            </a:extLst>
          </p:cNvPr>
          <p:cNvSpPr>
            <a:spLocks noGrp="1"/>
          </p:cNvSpPr>
          <p:nvPr>
            <p:ph type="ftr" sz="quarter" idx="11"/>
          </p:nvPr>
        </p:nvSpPr>
        <p:spPr>
          <a:xfrm>
            <a:off x="457200" y="6356350"/>
            <a:ext cx="9234376" cy="365125"/>
          </a:xfrm>
        </p:spPr>
        <p:txBody>
          <a:bodyPr/>
          <a:lstStyle/>
          <a:p>
            <a:endParaRPr lang="en-US"/>
          </a:p>
        </p:txBody>
      </p:sp>
      <p:sp>
        <p:nvSpPr>
          <p:cNvPr id="7" name="Slide Number Placeholder 6">
            <a:extLst>
              <a:ext uri="{FF2B5EF4-FFF2-40B4-BE49-F238E27FC236}">
                <a16:creationId xmlns:a16="http://schemas.microsoft.com/office/drawing/2014/main" id="{087D5E7D-135C-A017-800C-BE0F3D7C6F44}"/>
              </a:ext>
            </a:extLst>
          </p:cNvPr>
          <p:cNvSpPr>
            <a:spLocks noGrp="1"/>
          </p:cNvSpPr>
          <p:nvPr>
            <p:ph type="sldNum" sz="quarter" idx="12"/>
          </p:nvPr>
        </p:nvSpPr>
        <p:spPr/>
        <p:txBody>
          <a:bodyPr/>
          <a:lstStyle/>
          <a:p>
            <a:fld id="{92D36619-11D7-4FB6-8514-E67294A2FE12}" type="slidenum">
              <a:rPr lang="en-US" smtClean="0"/>
              <a:t>‹#›</a:t>
            </a:fld>
            <a:endParaRPr lang="en-US"/>
          </a:p>
        </p:txBody>
      </p:sp>
      <p:pic>
        <p:nvPicPr>
          <p:cNvPr id="9" name="Picture 8" descr="A computer with a black screen&#10;&#10;Description automatically generated">
            <a:extLst>
              <a:ext uri="{FF2B5EF4-FFF2-40B4-BE49-F238E27FC236}">
                <a16:creationId xmlns:a16="http://schemas.microsoft.com/office/drawing/2014/main" id="{10BAC7B6-077D-300F-CAFC-996AD99A77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67" t="16298" r="15797" b="13086"/>
          <a:stretch/>
        </p:blipFill>
        <p:spPr>
          <a:xfrm>
            <a:off x="5962252" y="1663700"/>
            <a:ext cx="5912052" cy="4121150"/>
          </a:xfrm>
          <a:prstGeom prst="rect">
            <a:avLst/>
          </a:prstGeom>
        </p:spPr>
      </p:pic>
      <p:sp>
        <p:nvSpPr>
          <p:cNvPr id="11" name="Picture Placeholder 10">
            <a:extLst>
              <a:ext uri="{FF2B5EF4-FFF2-40B4-BE49-F238E27FC236}">
                <a16:creationId xmlns:a16="http://schemas.microsoft.com/office/drawing/2014/main" id="{C30984CA-4047-17E8-5990-DA44C1BE5305}"/>
              </a:ext>
            </a:extLst>
          </p:cNvPr>
          <p:cNvSpPr>
            <a:spLocks noGrp="1"/>
          </p:cNvSpPr>
          <p:nvPr>
            <p:ph type="pic" sz="quarter" idx="13"/>
          </p:nvPr>
        </p:nvSpPr>
        <p:spPr>
          <a:xfrm>
            <a:off x="6585858" y="1987550"/>
            <a:ext cx="4536622" cy="2774950"/>
          </a:xfrm>
          <a:pattFill prst="pct5">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888115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uter screen featured">
    <p:spTree>
      <p:nvGrpSpPr>
        <p:cNvPr id="1" name=""/>
        <p:cNvGrpSpPr/>
        <p:nvPr/>
      </p:nvGrpSpPr>
      <p:grpSpPr>
        <a:xfrm>
          <a:off x="0" y="0"/>
          <a:ext cx="0" cy="0"/>
          <a:chOff x="0" y="0"/>
          <a:chExt cx="0" cy="0"/>
        </a:xfrm>
      </p:grpSpPr>
      <p:pic>
        <p:nvPicPr>
          <p:cNvPr id="12" name="Picture 11" descr="A computer with a black screen&#10;&#10;Description automatically generated">
            <a:extLst>
              <a:ext uri="{FF2B5EF4-FFF2-40B4-BE49-F238E27FC236}">
                <a16:creationId xmlns:a16="http://schemas.microsoft.com/office/drawing/2014/main" id="{7EF888EE-72A6-CAB3-D472-A4CC15693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4250" y="764225"/>
            <a:ext cx="10287000" cy="6858000"/>
          </a:xfrm>
          <a:prstGeom prst="rect">
            <a:avLst/>
          </a:prstGeom>
        </p:spPr>
      </p:pic>
      <p:sp>
        <p:nvSpPr>
          <p:cNvPr id="2" name="Title 1">
            <a:extLst>
              <a:ext uri="{FF2B5EF4-FFF2-40B4-BE49-F238E27FC236}">
                <a16:creationId xmlns:a16="http://schemas.microsoft.com/office/drawing/2014/main" id="{39910A66-A843-5E0E-2116-33C74C84155B}"/>
              </a:ext>
            </a:extLst>
          </p:cNvPr>
          <p:cNvSpPr>
            <a:spLocks noGrp="1"/>
          </p:cNvSpPr>
          <p:nvPr>
            <p:ph type="title"/>
          </p:nvPr>
        </p:nvSpPr>
        <p:spPr>
          <a:xfrm>
            <a:off x="834712" y="386425"/>
            <a:ext cx="10522263" cy="755601"/>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3E9205A6-B3B5-EBD4-C2E3-6D58226C9AF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4" name="Footer Placeholder 3">
            <a:extLst>
              <a:ext uri="{FF2B5EF4-FFF2-40B4-BE49-F238E27FC236}">
                <a16:creationId xmlns:a16="http://schemas.microsoft.com/office/drawing/2014/main" id="{F949BE91-44AB-5BA2-5495-D9922EA7D9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D36263-A6DE-3DDE-44C5-961A6810C808}"/>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7" name="Text Placeholder 6">
            <a:extLst>
              <a:ext uri="{FF2B5EF4-FFF2-40B4-BE49-F238E27FC236}">
                <a16:creationId xmlns:a16="http://schemas.microsoft.com/office/drawing/2014/main" id="{C6AFE324-6162-19B2-C80B-9BBD41AF3E9C}"/>
              </a:ext>
            </a:extLst>
          </p:cNvPr>
          <p:cNvSpPr>
            <a:spLocks noGrp="1"/>
          </p:cNvSpPr>
          <p:nvPr>
            <p:ph type="body" sz="quarter" idx="13"/>
          </p:nvPr>
        </p:nvSpPr>
        <p:spPr>
          <a:xfrm>
            <a:off x="834088" y="1165348"/>
            <a:ext cx="10522575" cy="578392"/>
          </a:xfrm>
        </p:spPr>
        <p:txBody>
          <a:bodyPr/>
          <a:lstStyle>
            <a:lvl1pPr algn="ctr">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62FB0FEC-D428-45BC-6AF3-7EF668E3DC6D}"/>
              </a:ext>
            </a:extLst>
          </p:cNvPr>
          <p:cNvSpPr>
            <a:spLocks noGrp="1"/>
          </p:cNvSpPr>
          <p:nvPr>
            <p:ph type="pic" sz="quarter" idx="14"/>
          </p:nvPr>
        </p:nvSpPr>
        <p:spPr>
          <a:xfrm>
            <a:off x="3441700" y="2254250"/>
            <a:ext cx="5295900" cy="3244850"/>
          </a:xfrm>
          <a:pattFill prst="pct5">
            <a:fgClr>
              <a:schemeClr val="accent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2542041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CE08C-35E6-B0A4-A47E-F81CD50AA427}"/>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3" name="Footer Placeholder 2">
            <a:extLst>
              <a:ext uri="{FF2B5EF4-FFF2-40B4-BE49-F238E27FC236}">
                <a16:creationId xmlns:a16="http://schemas.microsoft.com/office/drawing/2014/main" id="{C5B15BA0-9893-6890-AAD4-CE55E8CBB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9939EF-0E0B-ED9B-4D72-E12461F71644}"/>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27235075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ag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4C9-6E53-787F-2562-BDAEFADC0F10}"/>
              </a:ext>
            </a:extLst>
          </p:cNvPr>
          <p:cNvSpPr>
            <a:spLocks noGrp="1"/>
          </p:cNvSpPr>
          <p:nvPr>
            <p:ph type="title"/>
          </p:nvPr>
        </p:nvSpPr>
        <p:spPr>
          <a:xfrm>
            <a:off x="690275" y="1764590"/>
            <a:ext cx="10811450" cy="2675527"/>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DACE6171-571A-A100-AC22-0F014200F22D}"/>
              </a:ext>
            </a:extLst>
          </p:cNvPr>
          <p:cNvSpPr>
            <a:spLocks noGrp="1"/>
          </p:cNvSpPr>
          <p:nvPr>
            <p:ph type="body" idx="1"/>
          </p:nvPr>
        </p:nvSpPr>
        <p:spPr>
          <a:xfrm>
            <a:off x="690275" y="4440117"/>
            <a:ext cx="10811450" cy="1500187"/>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1EBF2-6073-00A1-6560-35CC757BF7D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5" name="Footer Placeholder 4">
            <a:extLst>
              <a:ext uri="{FF2B5EF4-FFF2-40B4-BE49-F238E27FC236}">
                <a16:creationId xmlns:a16="http://schemas.microsoft.com/office/drawing/2014/main" id="{818F4C3C-39AF-EA8C-FDF9-A74657EE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3F261-782D-70A6-7F43-81A91FC6823B}"/>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12" name="Oval 11">
            <a:extLst>
              <a:ext uri="{FF2B5EF4-FFF2-40B4-BE49-F238E27FC236}">
                <a16:creationId xmlns:a16="http://schemas.microsoft.com/office/drawing/2014/main" id="{8D4F5F3E-F3B4-926E-5057-CE9CD97E8893}"/>
              </a:ext>
            </a:extLst>
          </p:cNvPr>
          <p:cNvSpPr/>
          <p:nvPr userDrawn="1"/>
        </p:nvSpPr>
        <p:spPr>
          <a:xfrm>
            <a:off x="5395367" y="-750448"/>
            <a:ext cx="1902443" cy="1902443"/>
          </a:xfrm>
          <a:prstGeom prst="ellipse">
            <a:avLst/>
          </a:prstGeom>
          <a:solidFill>
            <a:schemeClr val="accent4">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1E4278-77B7-FAD0-253F-CC851E0D2204}"/>
              </a:ext>
            </a:extLst>
          </p:cNvPr>
          <p:cNvSpPr/>
          <p:nvPr userDrawn="1"/>
        </p:nvSpPr>
        <p:spPr>
          <a:xfrm>
            <a:off x="4898589" y="-739084"/>
            <a:ext cx="1902443" cy="1902443"/>
          </a:xfrm>
          <a:prstGeom prst="ellipse">
            <a:avLst/>
          </a:prstGeom>
          <a:solidFill>
            <a:schemeClr val="accent3">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7520DA1-60D6-5F4D-55B5-9FED39DB0108}"/>
              </a:ext>
            </a:extLst>
          </p:cNvPr>
          <p:cNvSpPr/>
          <p:nvPr userDrawn="1"/>
        </p:nvSpPr>
        <p:spPr>
          <a:xfrm>
            <a:off x="5228332" y="-347192"/>
            <a:ext cx="1739735" cy="170852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4689E5-9E5D-1309-5A1C-5CA3555D7B6B}"/>
              </a:ext>
            </a:extLst>
          </p:cNvPr>
          <p:cNvSpPr txBox="1"/>
          <p:nvPr userDrawn="1"/>
        </p:nvSpPr>
        <p:spPr>
          <a:xfrm>
            <a:off x="5845408" y="212138"/>
            <a:ext cx="501181" cy="646331"/>
          </a:xfrm>
          <a:prstGeom prst="rect">
            <a:avLst/>
          </a:prstGeom>
          <a:noFill/>
        </p:spPr>
        <p:txBody>
          <a:bodyPr wrap="square" rtlCol="0">
            <a:spAutoFit/>
          </a:bodyPr>
          <a:lstStyle/>
          <a:p>
            <a:pPr algn="l"/>
            <a:r>
              <a:rPr lang="en-US" sz="3600" b="1">
                <a:solidFill>
                  <a:schemeClr val="bg2"/>
                </a:solidFill>
              </a:rPr>
              <a:t>#</a:t>
            </a:r>
          </a:p>
        </p:txBody>
      </p:sp>
    </p:spTree>
    <p:extLst>
      <p:ext uri="{BB962C8B-B14F-4D97-AF65-F5344CB8AC3E}">
        <p14:creationId xmlns:p14="http://schemas.microsoft.com/office/powerpoint/2010/main" val="12647766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0000" fill="hold" grpId="0" nodeType="withEffect" p14:presetBounceEnd="7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70000">
                                          <p:cBhvr additive="base">
                                            <p:cTn id="7" dur="200" fill="hold"/>
                                            <p:tgtEl>
                                              <p:spTgt spid="13"/>
                                            </p:tgtEl>
                                            <p:attrNameLst>
                                              <p:attrName>ppt_x</p:attrName>
                                            </p:attrNameLst>
                                          </p:cBhvr>
                                          <p:tavLst>
                                            <p:tav tm="0">
                                              <p:val>
                                                <p:strVal val="0-#ppt_w/2"/>
                                              </p:val>
                                            </p:tav>
                                            <p:tav tm="100000">
                                              <p:val>
                                                <p:strVal val="#ppt_x"/>
                                              </p:val>
                                            </p:tav>
                                          </p:tavLst>
                                        </p:anim>
                                        <p:anim calcmode="lin" valueType="num" p14:bounceEnd="70000">
                                          <p:cBhvr additive="base">
                                            <p:cTn id="8" dur="2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0000">
                                      <p:stCondLst>
                                        <p:cond delay="20"/>
                                      </p:stCondLst>
                                      <p:childTnLst>
                                        <p:set>
                                          <p:cBhvr>
                                            <p:cTn id="10" dur="1" fill="hold">
                                              <p:stCondLst>
                                                <p:cond delay="0"/>
                                              </p:stCondLst>
                                            </p:cTn>
                                            <p:tgtEl>
                                              <p:spTgt spid="12"/>
                                            </p:tgtEl>
                                            <p:attrNameLst>
                                              <p:attrName>style.visibility</p:attrName>
                                            </p:attrNameLst>
                                          </p:cBhvr>
                                          <p:to>
                                            <p:strVal val="visible"/>
                                          </p:to>
                                        </p:set>
                                        <p:anim calcmode="lin" valueType="num" p14:bounceEnd="70000">
                                          <p:cBhvr additive="base">
                                            <p:cTn id="11" dur="200" fill="hold"/>
                                            <p:tgtEl>
                                              <p:spTgt spid="12"/>
                                            </p:tgtEl>
                                            <p:attrNameLst>
                                              <p:attrName>ppt_x</p:attrName>
                                            </p:attrNameLst>
                                          </p:cBhvr>
                                          <p:tavLst>
                                            <p:tav tm="0">
                                              <p:val>
                                                <p:strVal val="1+#ppt_w/2"/>
                                              </p:val>
                                            </p:tav>
                                            <p:tav tm="100000">
                                              <p:val>
                                                <p:strVal val="#ppt_x"/>
                                              </p:val>
                                            </p:tav>
                                          </p:tavLst>
                                        </p:anim>
                                        <p:anim calcmode="lin" valueType="num" p14:bounceEnd="70000">
                                          <p:cBhvr additive="base">
                                            <p:cTn id="12" dur="2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70000">
                                      <p:stCondLst>
                                        <p:cond delay="100"/>
                                      </p:stCondLst>
                                      <p:childTnLst>
                                        <p:set>
                                          <p:cBhvr>
                                            <p:cTn id="14" dur="1" fill="hold">
                                              <p:stCondLst>
                                                <p:cond delay="0"/>
                                              </p:stCondLst>
                                            </p:cTn>
                                            <p:tgtEl>
                                              <p:spTgt spid="11"/>
                                            </p:tgtEl>
                                            <p:attrNameLst>
                                              <p:attrName>style.visibility</p:attrName>
                                            </p:attrNameLst>
                                          </p:cBhvr>
                                          <p:to>
                                            <p:strVal val="visible"/>
                                          </p:to>
                                        </p:set>
                                        <p:anim calcmode="lin" valueType="num" p14:bounceEnd="70000">
                                          <p:cBhvr additive="base">
                                            <p:cTn id="15" dur="200" fill="hold"/>
                                            <p:tgtEl>
                                              <p:spTgt spid="11"/>
                                            </p:tgtEl>
                                            <p:attrNameLst>
                                              <p:attrName>ppt_x</p:attrName>
                                            </p:attrNameLst>
                                          </p:cBhvr>
                                          <p:tavLst>
                                            <p:tav tm="0">
                                              <p:val>
                                                <p:strVal val="#ppt_x"/>
                                              </p:val>
                                            </p:tav>
                                            <p:tav tm="100000">
                                              <p:val>
                                                <p:strVal val="#ppt_x"/>
                                              </p:val>
                                            </p:tav>
                                          </p:tavLst>
                                        </p:anim>
                                        <p:anim calcmode="lin" valueType="num" p14:bounceEnd="70000">
                                          <p:cBhvr additive="base">
                                            <p:cTn id="16" dur="2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 fill="hold"/>
                                            <p:tgtEl>
                                              <p:spTgt spid="13"/>
                                            </p:tgtEl>
                                            <p:attrNameLst>
                                              <p:attrName>ppt_x</p:attrName>
                                            </p:attrNameLst>
                                          </p:cBhvr>
                                          <p:tavLst>
                                            <p:tav tm="0">
                                              <p:val>
                                                <p:strVal val="0-#ppt_w/2"/>
                                              </p:val>
                                            </p:tav>
                                            <p:tav tm="100000">
                                              <p:val>
                                                <p:strVal val="#ppt_x"/>
                                              </p:val>
                                            </p:tav>
                                          </p:tavLst>
                                        </p:anim>
                                        <p:anim calcmode="lin" valueType="num">
                                          <p:cBhvr additive="base">
                                            <p:cTn id="8" dur="2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 fill="hold"/>
                                            <p:tgtEl>
                                              <p:spTgt spid="12"/>
                                            </p:tgtEl>
                                            <p:attrNameLst>
                                              <p:attrName>ppt_x</p:attrName>
                                            </p:attrNameLst>
                                          </p:cBhvr>
                                          <p:tavLst>
                                            <p:tav tm="0">
                                              <p:val>
                                                <p:strVal val="1+#ppt_w/2"/>
                                              </p:val>
                                            </p:tav>
                                            <p:tav tm="100000">
                                              <p:val>
                                                <p:strVal val="#ppt_x"/>
                                              </p:val>
                                            </p:tav>
                                          </p:tavLst>
                                        </p:anim>
                                        <p:anim calcmode="lin" valueType="num">
                                          <p:cBhvr additive="base">
                                            <p:cTn id="12" dur="2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1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 fill="hold"/>
                                            <p:tgtEl>
                                              <p:spTgt spid="11"/>
                                            </p:tgtEl>
                                            <p:attrNameLst>
                                              <p:attrName>ppt_x</p:attrName>
                                            </p:attrNameLst>
                                          </p:cBhvr>
                                          <p:tavLst>
                                            <p:tav tm="0">
                                              <p:val>
                                                <p:strVal val="#ppt_x"/>
                                              </p:val>
                                            </p:tav>
                                            <p:tav tm="100000">
                                              <p:val>
                                                <p:strVal val="#ppt_x"/>
                                              </p:val>
                                            </p:tav>
                                          </p:tavLst>
                                        </p:anim>
                                        <p:anim calcmode="lin" valueType="num">
                                          <p:cBhvr additive="base">
                                            <p:cTn id="16" dur="2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Lst>
      </p:timing>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age #">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4C9-6E53-787F-2562-BDAEFADC0F10}"/>
              </a:ext>
            </a:extLst>
          </p:cNvPr>
          <p:cNvSpPr>
            <a:spLocks noGrp="1"/>
          </p:cNvSpPr>
          <p:nvPr>
            <p:ph type="title"/>
          </p:nvPr>
        </p:nvSpPr>
        <p:spPr>
          <a:xfrm>
            <a:off x="690275" y="1764590"/>
            <a:ext cx="10811450" cy="2675527"/>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DACE6171-571A-A100-AC22-0F014200F22D}"/>
              </a:ext>
            </a:extLst>
          </p:cNvPr>
          <p:cNvSpPr>
            <a:spLocks noGrp="1"/>
          </p:cNvSpPr>
          <p:nvPr>
            <p:ph type="body" idx="1"/>
          </p:nvPr>
        </p:nvSpPr>
        <p:spPr>
          <a:xfrm>
            <a:off x="690275" y="4440117"/>
            <a:ext cx="10811450" cy="1500187"/>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1EBF2-6073-00A1-6560-35CC757BF7D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5" name="Footer Placeholder 4">
            <a:extLst>
              <a:ext uri="{FF2B5EF4-FFF2-40B4-BE49-F238E27FC236}">
                <a16:creationId xmlns:a16="http://schemas.microsoft.com/office/drawing/2014/main" id="{818F4C3C-39AF-EA8C-FDF9-A74657EE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3F261-782D-70A6-7F43-81A91FC6823B}"/>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12" name="Oval 11">
            <a:extLst>
              <a:ext uri="{FF2B5EF4-FFF2-40B4-BE49-F238E27FC236}">
                <a16:creationId xmlns:a16="http://schemas.microsoft.com/office/drawing/2014/main" id="{8D4F5F3E-F3B4-926E-5057-CE9CD97E8893}"/>
              </a:ext>
            </a:extLst>
          </p:cNvPr>
          <p:cNvSpPr/>
          <p:nvPr userDrawn="1"/>
        </p:nvSpPr>
        <p:spPr>
          <a:xfrm>
            <a:off x="5395367" y="-750448"/>
            <a:ext cx="1902443" cy="1902443"/>
          </a:xfrm>
          <a:prstGeom prst="ellipse">
            <a:avLst/>
          </a:prstGeom>
          <a:solidFill>
            <a:schemeClr val="accent4">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1E4278-77B7-FAD0-253F-CC851E0D2204}"/>
              </a:ext>
            </a:extLst>
          </p:cNvPr>
          <p:cNvSpPr/>
          <p:nvPr userDrawn="1"/>
        </p:nvSpPr>
        <p:spPr>
          <a:xfrm>
            <a:off x="4898589" y="-739084"/>
            <a:ext cx="1902443" cy="1902443"/>
          </a:xfrm>
          <a:prstGeom prst="ellipse">
            <a:avLst/>
          </a:prstGeom>
          <a:solidFill>
            <a:schemeClr val="accent3">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7520DA1-60D6-5F4D-55B5-9FED39DB0108}"/>
              </a:ext>
            </a:extLst>
          </p:cNvPr>
          <p:cNvSpPr/>
          <p:nvPr userDrawn="1"/>
        </p:nvSpPr>
        <p:spPr>
          <a:xfrm>
            <a:off x="5228332" y="-347192"/>
            <a:ext cx="1739735" cy="170852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4689E5-9E5D-1309-5A1C-5CA3555D7B6B}"/>
              </a:ext>
            </a:extLst>
          </p:cNvPr>
          <p:cNvSpPr txBox="1"/>
          <p:nvPr userDrawn="1"/>
        </p:nvSpPr>
        <p:spPr>
          <a:xfrm>
            <a:off x="5845408" y="212138"/>
            <a:ext cx="501181" cy="646331"/>
          </a:xfrm>
          <a:prstGeom prst="rect">
            <a:avLst/>
          </a:prstGeom>
          <a:noFill/>
        </p:spPr>
        <p:txBody>
          <a:bodyPr wrap="square" rtlCol="0">
            <a:spAutoFit/>
          </a:bodyPr>
          <a:lstStyle/>
          <a:p>
            <a:pPr algn="l"/>
            <a:r>
              <a:rPr lang="en-US" sz="3600" b="1">
                <a:solidFill>
                  <a:schemeClr val="tx2"/>
                </a:solidFill>
              </a:rPr>
              <a:t>#</a:t>
            </a:r>
          </a:p>
        </p:txBody>
      </p:sp>
    </p:spTree>
    <p:extLst>
      <p:ext uri="{BB962C8B-B14F-4D97-AF65-F5344CB8AC3E}">
        <p14:creationId xmlns:p14="http://schemas.microsoft.com/office/powerpoint/2010/main" val="334787797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E0B587-C24F-3F98-6AB6-853C4623F368}"/>
              </a:ext>
            </a:extLst>
          </p:cNvPr>
          <p:cNvSpPr>
            <a:spLocks noGrp="1"/>
          </p:cNvSpPr>
          <p:nvPr>
            <p:ph type="body" sz="half" idx="2"/>
          </p:nvPr>
        </p:nvSpPr>
        <p:spPr>
          <a:xfrm>
            <a:off x="419100" y="1423266"/>
            <a:ext cx="11295126" cy="3631334"/>
          </a:xfrm>
        </p:spPr>
        <p:txBody>
          <a:bodyPr anchor="ctr">
            <a:normAutofit/>
          </a:bodyPr>
          <a:lstStyle>
            <a:lvl1pPr marL="0" indent="0" algn="ctr">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D428B-E4FF-8935-5525-FE89DBA5719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6569ED6D-3D24-4265-14AC-AD4EDE8A8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43C94-B68E-64EF-7B56-C512E607497A}"/>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9" name="TextBox 8">
            <a:extLst>
              <a:ext uri="{FF2B5EF4-FFF2-40B4-BE49-F238E27FC236}">
                <a16:creationId xmlns:a16="http://schemas.microsoft.com/office/drawing/2014/main" id="{82EED11F-9E68-92A0-6E05-EED4A9014593}"/>
              </a:ext>
            </a:extLst>
          </p:cNvPr>
          <p:cNvSpPr txBox="1"/>
          <p:nvPr userDrawn="1"/>
        </p:nvSpPr>
        <p:spPr>
          <a:xfrm>
            <a:off x="6877050" y="5145126"/>
            <a:ext cx="4085199" cy="461665"/>
          </a:xfrm>
          <a:prstGeom prst="rect">
            <a:avLst/>
          </a:prstGeom>
          <a:noFill/>
        </p:spPr>
        <p:txBody>
          <a:bodyPr wrap="square" rtlCol="0">
            <a:spAutoFit/>
          </a:bodyPr>
          <a:lstStyle/>
          <a:p>
            <a:pPr algn="r"/>
            <a:r>
              <a:rPr lang="en-US" sz="2400">
                <a:solidFill>
                  <a:schemeClr val="tx2"/>
                </a:solidFill>
              </a:rPr>
              <a:t>Click to add source</a:t>
            </a:r>
          </a:p>
        </p:txBody>
      </p:sp>
      <p:pic>
        <p:nvPicPr>
          <p:cNvPr id="10" name="Graphic 9">
            <a:extLst>
              <a:ext uri="{FF2B5EF4-FFF2-40B4-BE49-F238E27FC236}">
                <a16:creationId xmlns:a16="http://schemas.microsoft.com/office/drawing/2014/main" id="{FD86EED4-C352-2059-56FF-84E63A696C7E}"/>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827022" y="260350"/>
            <a:ext cx="1509778" cy="1638300"/>
          </a:xfrm>
          <a:prstGeom prst="rect">
            <a:avLst/>
          </a:prstGeom>
        </p:spPr>
      </p:pic>
      <p:pic>
        <p:nvPicPr>
          <p:cNvPr id="11" name="Graphic 10">
            <a:extLst>
              <a:ext uri="{FF2B5EF4-FFF2-40B4-BE49-F238E27FC236}">
                <a16:creationId xmlns:a16="http://schemas.microsoft.com/office/drawing/2014/main" id="{290B068E-76B4-C52A-7729-CB74F999AD1D}"/>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947167" y="4930258"/>
            <a:ext cx="767059" cy="767059"/>
          </a:xfrm>
          <a:prstGeom prst="rect">
            <a:avLst/>
          </a:prstGeom>
        </p:spPr>
      </p:pic>
    </p:spTree>
    <p:extLst>
      <p:ext uri="{BB962C8B-B14F-4D97-AF65-F5344CB8AC3E}">
        <p14:creationId xmlns:p14="http://schemas.microsoft.com/office/powerpoint/2010/main" val="3816286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Large quote">
    <p:bg>
      <p:bgRef idx="1001">
        <a:schemeClr val="bg2"/>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E0B587-C24F-3F98-6AB6-853C4623F368}"/>
              </a:ext>
            </a:extLst>
          </p:cNvPr>
          <p:cNvSpPr>
            <a:spLocks noGrp="1"/>
          </p:cNvSpPr>
          <p:nvPr>
            <p:ph type="body" sz="half" idx="2" hasCustomPrompt="1"/>
          </p:nvPr>
        </p:nvSpPr>
        <p:spPr>
          <a:xfrm>
            <a:off x="419100" y="1563300"/>
            <a:ext cx="11295126" cy="3491299"/>
          </a:xfrm>
        </p:spPr>
        <p:txBody>
          <a:bodyPr anchor="ctr">
            <a:normAutofit/>
          </a:bodyPr>
          <a:lstStyle>
            <a:lvl1pPr marL="0" indent="0" algn="ctr">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quotation</a:t>
            </a:r>
          </a:p>
        </p:txBody>
      </p:sp>
      <p:sp>
        <p:nvSpPr>
          <p:cNvPr id="5" name="Date Placeholder 4">
            <a:extLst>
              <a:ext uri="{FF2B5EF4-FFF2-40B4-BE49-F238E27FC236}">
                <a16:creationId xmlns:a16="http://schemas.microsoft.com/office/drawing/2014/main" id="{0C7D428B-E4FF-8935-5525-FE89DBA5719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6569ED6D-3D24-4265-14AC-AD4EDE8A8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43C94-B68E-64EF-7B56-C512E607497A}"/>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9" name="TextBox 8">
            <a:extLst>
              <a:ext uri="{FF2B5EF4-FFF2-40B4-BE49-F238E27FC236}">
                <a16:creationId xmlns:a16="http://schemas.microsoft.com/office/drawing/2014/main" id="{82EED11F-9E68-92A0-6E05-EED4A9014593}"/>
              </a:ext>
            </a:extLst>
          </p:cNvPr>
          <p:cNvSpPr txBox="1"/>
          <p:nvPr userDrawn="1"/>
        </p:nvSpPr>
        <p:spPr>
          <a:xfrm>
            <a:off x="6705600" y="5149204"/>
            <a:ext cx="4085199" cy="461665"/>
          </a:xfrm>
          <a:prstGeom prst="rect">
            <a:avLst/>
          </a:prstGeom>
          <a:noFill/>
        </p:spPr>
        <p:txBody>
          <a:bodyPr wrap="square" rtlCol="0">
            <a:spAutoFit/>
          </a:bodyPr>
          <a:lstStyle/>
          <a:p>
            <a:pPr algn="r"/>
            <a:r>
              <a:rPr lang="en-US" sz="2400">
                <a:solidFill>
                  <a:schemeClr val="tx2"/>
                </a:solidFill>
              </a:rPr>
              <a:t>Click to add source</a:t>
            </a:r>
          </a:p>
        </p:txBody>
      </p:sp>
      <p:pic>
        <p:nvPicPr>
          <p:cNvPr id="10" name="Graphic 9">
            <a:extLst>
              <a:ext uri="{FF2B5EF4-FFF2-40B4-BE49-F238E27FC236}">
                <a16:creationId xmlns:a16="http://schemas.microsoft.com/office/drawing/2014/main" id="{FD86EED4-C352-2059-56FF-84E63A696C7E}"/>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761205" y="336347"/>
            <a:ext cx="1418663" cy="1541239"/>
          </a:xfrm>
          <a:prstGeom prst="rect">
            <a:avLst/>
          </a:prstGeom>
        </p:spPr>
      </p:pic>
      <p:pic>
        <p:nvPicPr>
          <p:cNvPr id="11" name="Graphic 10">
            <a:extLst>
              <a:ext uri="{FF2B5EF4-FFF2-40B4-BE49-F238E27FC236}">
                <a16:creationId xmlns:a16="http://schemas.microsoft.com/office/drawing/2014/main" id="{290B068E-76B4-C52A-7729-CB74F999AD1D}"/>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1102653" y="4938415"/>
            <a:ext cx="767059" cy="767059"/>
          </a:xfrm>
          <a:prstGeom prst="rect">
            <a:avLst/>
          </a:prstGeom>
        </p:spPr>
      </p:pic>
      <p:sp>
        <p:nvSpPr>
          <p:cNvPr id="2" name="Oval 1">
            <a:extLst>
              <a:ext uri="{FF2B5EF4-FFF2-40B4-BE49-F238E27FC236}">
                <a16:creationId xmlns:a16="http://schemas.microsoft.com/office/drawing/2014/main" id="{3B269DDA-0A4D-8CE3-DBD3-930C725C9E86}"/>
              </a:ext>
            </a:extLst>
          </p:cNvPr>
          <p:cNvSpPr/>
          <p:nvPr userDrawn="1"/>
        </p:nvSpPr>
        <p:spPr>
          <a:xfrm>
            <a:off x="11079126" y="58030"/>
            <a:ext cx="1112874" cy="1093897"/>
          </a:xfrm>
          <a:prstGeom prst="ellipse">
            <a:avLst/>
          </a:prstGeom>
          <a:solidFill>
            <a:schemeClr val="bg2"/>
          </a:solidFill>
          <a:ln>
            <a:noFill/>
          </a:ln>
          <a:effectLst>
            <a:outerShdw blurRad="50800" dist="38100" dir="8100000" algn="tr"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B707CE5-9846-D3AE-6E86-CDE0DA3F03C3}"/>
              </a:ext>
            </a:extLst>
          </p:cNvPr>
          <p:cNvGrpSpPr/>
          <p:nvPr userDrawn="1"/>
        </p:nvGrpSpPr>
        <p:grpSpPr>
          <a:xfrm>
            <a:off x="11430943" y="275548"/>
            <a:ext cx="414420" cy="657177"/>
            <a:chOff x="11430943" y="275548"/>
            <a:chExt cx="414420" cy="657177"/>
          </a:xfrm>
        </p:grpSpPr>
        <p:sp>
          <p:nvSpPr>
            <p:cNvPr id="8" name="Freeform: Shape 7">
              <a:extLst>
                <a:ext uri="{FF2B5EF4-FFF2-40B4-BE49-F238E27FC236}">
                  <a16:creationId xmlns:a16="http://schemas.microsoft.com/office/drawing/2014/main" id="{410186EF-A5FF-3859-12EF-AB765325122A}"/>
                </a:ext>
              </a:extLst>
            </p:cNvPr>
            <p:cNvSpPr/>
            <p:nvPr/>
          </p:nvSpPr>
          <p:spPr>
            <a:xfrm>
              <a:off x="11430943" y="351512"/>
              <a:ext cx="289566" cy="581213"/>
            </a:xfrm>
            <a:custGeom>
              <a:avLst/>
              <a:gdLst>
                <a:gd name="connsiteX0" fmla="*/ 0 w 289566"/>
                <a:gd name="connsiteY0" fmla="*/ 18390 h 581213"/>
                <a:gd name="connsiteX1" fmla="*/ 183023 w 289566"/>
                <a:gd name="connsiteY1" fmla="*/ 152959 h 581213"/>
                <a:gd name="connsiteX2" fmla="*/ 289566 w 289566"/>
                <a:gd name="connsiteY2" fmla="*/ 0 h 581213"/>
                <a:gd name="connsiteX3" fmla="*/ 217805 w 289566"/>
                <a:gd name="connsiteY3" fmla="*/ 180385 h 581213"/>
                <a:gd name="connsiteX4" fmla="*/ 218724 w 289566"/>
                <a:gd name="connsiteY4" fmla="*/ 549669 h 581213"/>
                <a:gd name="connsiteX5" fmla="*/ 211448 w 289566"/>
                <a:gd name="connsiteY5" fmla="*/ 574936 h 581213"/>
                <a:gd name="connsiteX6" fmla="*/ 166912 w 289566"/>
                <a:gd name="connsiteY6" fmla="*/ 577254 h 581213"/>
                <a:gd name="connsiteX7" fmla="*/ 156477 w 289566"/>
                <a:gd name="connsiteY7" fmla="*/ 553507 h 581213"/>
                <a:gd name="connsiteX8" fmla="*/ 152039 w 289566"/>
                <a:gd name="connsiteY8" fmla="*/ 305198 h 581213"/>
                <a:gd name="connsiteX9" fmla="*/ 54851 w 289566"/>
                <a:gd name="connsiteY9" fmla="*/ 62407 h 581213"/>
                <a:gd name="connsiteX10" fmla="*/ 0 w 289566"/>
                <a:gd name="connsiteY10" fmla="*/ 18430 h 58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566" h="581213">
                  <a:moveTo>
                    <a:pt x="0" y="18390"/>
                  </a:moveTo>
                  <a:cubicBezTo>
                    <a:pt x="85235" y="28265"/>
                    <a:pt x="142205" y="73641"/>
                    <a:pt x="183023" y="152959"/>
                  </a:cubicBezTo>
                  <a:cubicBezTo>
                    <a:pt x="194857" y="79158"/>
                    <a:pt x="213687" y="18150"/>
                    <a:pt x="289566" y="0"/>
                  </a:cubicBezTo>
                  <a:cubicBezTo>
                    <a:pt x="232837" y="47215"/>
                    <a:pt x="217445" y="110502"/>
                    <a:pt x="217805" y="180385"/>
                  </a:cubicBezTo>
                  <a:cubicBezTo>
                    <a:pt x="218444" y="303479"/>
                    <a:pt x="218804" y="426574"/>
                    <a:pt x="218724" y="549669"/>
                  </a:cubicBezTo>
                  <a:cubicBezTo>
                    <a:pt x="218724" y="558504"/>
                    <a:pt x="219763" y="570218"/>
                    <a:pt x="211448" y="574936"/>
                  </a:cubicBezTo>
                  <a:cubicBezTo>
                    <a:pt x="196856" y="583171"/>
                    <a:pt x="184422" y="582612"/>
                    <a:pt x="166912" y="577254"/>
                  </a:cubicBezTo>
                  <a:cubicBezTo>
                    <a:pt x="159356" y="574936"/>
                    <a:pt x="156597" y="560503"/>
                    <a:pt x="156477" y="553507"/>
                  </a:cubicBezTo>
                  <a:cubicBezTo>
                    <a:pt x="154998" y="470711"/>
                    <a:pt x="156157" y="387835"/>
                    <a:pt x="152039" y="305198"/>
                  </a:cubicBezTo>
                  <a:cubicBezTo>
                    <a:pt x="147482" y="213927"/>
                    <a:pt x="122055" y="129132"/>
                    <a:pt x="54851" y="62407"/>
                  </a:cubicBezTo>
                  <a:cubicBezTo>
                    <a:pt x="39339" y="46975"/>
                    <a:pt x="20589" y="34782"/>
                    <a:pt x="0" y="18430"/>
                  </a:cubicBezTo>
                  <a:close/>
                </a:path>
              </a:pathLst>
            </a:custGeom>
            <a:solidFill>
              <a:schemeClr val="tx2"/>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F663492-CCFF-10F0-F75F-8D2CFD15805C}"/>
                </a:ext>
              </a:extLst>
            </p:cNvPr>
            <p:cNvSpPr/>
            <p:nvPr/>
          </p:nvSpPr>
          <p:spPr>
            <a:xfrm>
              <a:off x="11682810" y="542491"/>
              <a:ext cx="162553" cy="386248"/>
            </a:xfrm>
            <a:custGeom>
              <a:avLst/>
              <a:gdLst>
                <a:gd name="connsiteX0" fmla="*/ 162554 w 162553"/>
                <a:gd name="connsiteY0" fmla="*/ 0 h 386248"/>
                <a:gd name="connsiteX1" fmla="*/ 49974 w 162553"/>
                <a:gd name="connsiteY1" fmla="*/ 230878 h 386248"/>
                <a:gd name="connsiteX2" fmla="*/ 49814 w 162553"/>
                <a:gd name="connsiteY2" fmla="*/ 368765 h 386248"/>
                <a:gd name="connsiteX3" fmla="*/ 30224 w 162553"/>
                <a:gd name="connsiteY3" fmla="*/ 386036 h 386248"/>
                <a:gd name="connsiteX4" fmla="*/ 0 w 162553"/>
                <a:gd name="connsiteY4" fmla="*/ 372843 h 386248"/>
                <a:gd name="connsiteX5" fmla="*/ 16791 w 162553"/>
                <a:gd name="connsiteY5" fmla="*/ 138327 h 386248"/>
                <a:gd name="connsiteX6" fmla="*/ 143604 w 162553"/>
                <a:gd name="connsiteY6" fmla="*/ 2119 h 386248"/>
                <a:gd name="connsiteX7" fmla="*/ 162554 w 162553"/>
                <a:gd name="connsiteY7" fmla="*/ 0 h 38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553" h="386248">
                  <a:moveTo>
                    <a:pt x="162554" y="0"/>
                  </a:moveTo>
                  <a:cubicBezTo>
                    <a:pt x="77279" y="58249"/>
                    <a:pt x="52532" y="139606"/>
                    <a:pt x="49974" y="230878"/>
                  </a:cubicBezTo>
                  <a:cubicBezTo>
                    <a:pt x="48694" y="276813"/>
                    <a:pt x="49254" y="322789"/>
                    <a:pt x="49814" y="368765"/>
                  </a:cubicBezTo>
                  <a:cubicBezTo>
                    <a:pt x="49974" y="383557"/>
                    <a:pt x="43017" y="384756"/>
                    <a:pt x="30224" y="386036"/>
                  </a:cubicBezTo>
                  <a:cubicBezTo>
                    <a:pt x="20509" y="386995"/>
                    <a:pt x="0" y="385076"/>
                    <a:pt x="0" y="372843"/>
                  </a:cubicBezTo>
                  <a:cubicBezTo>
                    <a:pt x="3798" y="294524"/>
                    <a:pt x="3838" y="215286"/>
                    <a:pt x="16791" y="138327"/>
                  </a:cubicBezTo>
                  <a:cubicBezTo>
                    <a:pt x="28305" y="69963"/>
                    <a:pt x="72322" y="20509"/>
                    <a:pt x="143604" y="2119"/>
                  </a:cubicBezTo>
                  <a:cubicBezTo>
                    <a:pt x="147482" y="1119"/>
                    <a:pt x="151600" y="1199"/>
                    <a:pt x="162554" y="0"/>
                  </a:cubicBezTo>
                  <a:close/>
                </a:path>
              </a:pathLst>
            </a:custGeom>
            <a:solidFill>
              <a:schemeClr val="tx2"/>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14D0432-88A6-A25A-4DF4-2D429953CEFC}"/>
                </a:ext>
              </a:extLst>
            </p:cNvPr>
            <p:cNvSpPr/>
            <p:nvPr/>
          </p:nvSpPr>
          <p:spPr>
            <a:xfrm>
              <a:off x="11519177" y="275548"/>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EF3F38"/>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F843CFF-B92C-2823-0F90-5A849A14DF9A}"/>
                </a:ext>
              </a:extLst>
            </p:cNvPr>
            <p:cNvSpPr/>
            <p:nvPr/>
          </p:nvSpPr>
          <p:spPr>
            <a:xfrm>
              <a:off x="11434222" y="675940"/>
              <a:ext cx="112302" cy="253118"/>
            </a:xfrm>
            <a:custGeom>
              <a:avLst/>
              <a:gdLst>
                <a:gd name="connsiteX0" fmla="*/ 0 w 112302"/>
                <a:gd name="connsiteY0" fmla="*/ 0 h 253118"/>
                <a:gd name="connsiteX1" fmla="*/ 111101 w 112302"/>
                <a:gd name="connsiteY1" fmla="*/ 142005 h 253118"/>
                <a:gd name="connsiteX2" fmla="*/ 112260 w 112302"/>
                <a:gd name="connsiteY2" fmla="*/ 230358 h 253118"/>
                <a:gd name="connsiteX3" fmla="*/ 95269 w 112302"/>
                <a:gd name="connsiteY3" fmla="*/ 253106 h 253118"/>
                <a:gd name="connsiteX4" fmla="*/ 80237 w 112302"/>
                <a:gd name="connsiteY4" fmla="*/ 231158 h 253118"/>
                <a:gd name="connsiteX5" fmla="*/ 75000 w 112302"/>
                <a:gd name="connsiteY5" fmla="*/ 126133 h 253118"/>
                <a:gd name="connsiteX6" fmla="*/ 0 w 112302"/>
                <a:gd name="connsiteY6" fmla="*/ 0 h 25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02" h="253118">
                  <a:moveTo>
                    <a:pt x="0" y="0"/>
                  </a:moveTo>
                  <a:cubicBezTo>
                    <a:pt x="69243" y="18390"/>
                    <a:pt x="107263" y="67924"/>
                    <a:pt x="111101" y="142005"/>
                  </a:cubicBezTo>
                  <a:cubicBezTo>
                    <a:pt x="112620" y="171389"/>
                    <a:pt x="111981" y="200894"/>
                    <a:pt x="112260" y="230358"/>
                  </a:cubicBezTo>
                  <a:cubicBezTo>
                    <a:pt x="112380" y="242152"/>
                    <a:pt x="113260" y="253546"/>
                    <a:pt x="95269" y="253106"/>
                  </a:cubicBezTo>
                  <a:cubicBezTo>
                    <a:pt x="78358" y="252706"/>
                    <a:pt x="80637" y="241712"/>
                    <a:pt x="80237" y="231158"/>
                  </a:cubicBezTo>
                  <a:cubicBezTo>
                    <a:pt x="78798" y="196136"/>
                    <a:pt x="79638" y="160755"/>
                    <a:pt x="75000" y="126133"/>
                  </a:cubicBezTo>
                  <a:cubicBezTo>
                    <a:pt x="67444" y="69803"/>
                    <a:pt x="47535" y="38580"/>
                    <a:pt x="0" y="0"/>
                  </a:cubicBezTo>
                  <a:close/>
                </a:path>
              </a:pathLst>
            </a:custGeom>
            <a:solidFill>
              <a:schemeClr val="tx2"/>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892D32B-6557-5DC4-AA0D-1DB6A9B85351}"/>
                </a:ext>
              </a:extLst>
            </p:cNvPr>
            <p:cNvSpPr/>
            <p:nvPr/>
          </p:nvSpPr>
          <p:spPr>
            <a:xfrm>
              <a:off x="11434222" y="559238"/>
              <a:ext cx="117223" cy="116720"/>
            </a:xfrm>
            <a:custGeom>
              <a:avLst/>
              <a:gdLst>
                <a:gd name="connsiteX0" fmla="*/ 117218 w 117223"/>
                <a:gd name="connsiteY0" fmla="*/ 56933 h 116720"/>
                <a:gd name="connsiteX1" fmla="*/ 60808 w 117223"/>
                <a:gd name="connsiteY1" fmla="*/ 116701 h 116720"/>
                <a:gd name="connsiteX2" fmla="*/ 0 w 117223"/>
                <a:gd name="connsiteY2" fmla="*/ 57733 h 116720"/>
                <a:gd name="connsiteX3" fmla="*/ 58769 w 117223"/>
                <a:gd name="connsiteY3" fmla="*/ 3 h 116720"/>
                <a:gd name="connsiteX4" fmla="*/ 117218 w 117223"/>
                <a:gd name="connsiteY4" fmla="*/ 56933 h 11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3" h="116720">
                  <a:moveTo>
                    <a:pt x="117218" y="56933"/>
                  </a:moveTo>
                  <a:cubicBezTo>
                    <a:pt x="117658" y="89996"/>
                    <a:pt x="93271" y="115822"/>
                    <a:pt x="60808" y="116701"/>
                  </a:cubicBezTo>
                  <a:cubicBezTo>
                    <a:pt x="28305" y="117541"/>
                    <a:pt x="40" y="90195"/>
                    <a:pt x="0" y="57733"/>
                  </a:cubicBezTo>
                  <a:cubicBezTo>
                    <a:pt x="-40" y="25950"/>
                    <a:pt x="26026" y="323"/>
                    <a:pt x="58769" y="3"/>
                  </a:cubicBezTo>
                  <a:cubicBezTo>
                    <a:pt x="92591" y="-317"/>
                    <a:pt x="116778" y="23231"/>
                    <a:pt x="117218" y="56933"/>
                  </a:cubicBezTo>
                  <a:close/>
                </a:path>
              </a:pathLst>
            </a:custGeom>
            <a:solidFill>
              <a:srgbClr val="FDB414"/>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9E815AF-40EA-2B32-7E96-820F8F5361AE}"/>
                </a:ext>
              </a:extLst>
            </p:cNvPr>
            <p:cNvSpPr/>
            <p:nvPr/>
          </p:nvSpPr>
          <p:spPr>
            <a:xfrm>
              <a:off x="11682770" y="420911"/>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65CDF3"/>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8775857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d slide light log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4C9-6E53-787F-2562-BDAEFADC0F10}"/>
              </a:ext>
            </a:extLst>
          </p:cNvPr>
          <p:cNvSpPr>
            <a:spLocks noGrp="1"/>
          </p:cNvSpPr>
          <p:nvPr>
            <p:ph type="title"/>
          </p:nvPr>
        </p:nvSpPr>
        <p:spPr>
          <a:xfrm>
            <a:off x="439673" y="1566168"/>
            <a:ext cx="11315700" cy="2008501"/>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DACE6171-571A-A100-AC22-0F014200F22D}"/>
              </a:ext>
            </a:extLst>
          </p:cNvPr>
          <p:cNvSpPr>
            <a:spLocks noGrp="1"/>
          </p:cNvSpPr>
          <p:nvPr>
            <p:ph type="body" idx="1"/>
          </p:nvPr>
        </p:nvSpPr>
        <p:spPr>
          <a:xfrm>
            <a:off x="2672497" y="3574669"/>
            <a:ext cx="6847004" cy="476200"/>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1EBF2-6073-00A1-6560-35CC757BF7D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5" name="Footer Placeholder 4">
            <a:extLst>
              <a:ext uri="{FF2B5EF4-FFF2-40B4-BE49-F238E27FC236}">
                <a16:creationId xmlns:a16="http://schemas.microsoft.com/office/drawing/2014/main" id="{818F4C3C-39AF-EA8C-FDF9-A74657EE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3F261-782D-70A6-7F43-81A91FC6823B}"/>
              </a:ext>
            </a:extLst>
          </p:cNvPr>
          <p:cNvSpPr>
            <a:spLocks noGrp="1"/>
          </p:cNvSpPr>
          <p:nvPr>
            <p:ph type="sldNum" sz="quarter" idx="12"/>
          </p:nvPr>
        </p:nvSpPr>
        <p:spPr/>
        <p:txBody>
          <a:bodyPr/>
          <a:lstStyle/>
          <a:p>
            <a:fld id="{92D36619-11D7-4FB6-8514-E67294A2FE12}" type="slidenum">
              <a:rPr lang="en-US" smtClean="0"/>
              <a:t>‹#›</a:t>
            </a:fld>
            <a:endParaRPr lang="en-US"/>
          </a:p>
        </p:txBody>
      </p:sp>
      <p:pic>
        <p:nvPicPr>
          <p:cNvPr id="7" name="Graphic 6">
            <a:extLst>
              <a:ext uri="{FF2B5EF4-FFF2-40B4-BE49-F238E27FC236}">
                <a16:creationId xmlns:a16="http://schemas.microsoft.com/office/drawing/2014/main" id="{B6161936-E120-C538-F8D9-385696DD45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95669" y="5324384"/>
            <a:ext cx="3400661" cy="1133554"/>
          </a:xfrm>
          <a:prstGeom prst="rect">
            <a:avLst/>
          </a:prstGeom>
        </p:spPr>
      </p:pic>
    </p:spTree>
    <p:extLst>
      <p:ext uri="{BB962C8B-B14F-4D97-AF65-F5344CB8AC3E}">
        <p14:creationId xmlns:p14="http://schemas.microsoft.com/office/powerpoint/2010/main" val="18756915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2_End slide Alterna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4C9-6E53-787F-2562-BDAEFADC0F10}"/>
              </a:ext>
            </a:extLst>
          </p:cNvPr>
          <p:cNvSpPr>
            <a:spLocks noGrp="1"/>
          </p:cNvSpPr>
          <p:nvPr>
            <p:ph type="title"/>
          </p:nvPr>
        </p:nvSpPr>
        <p:spPr>
          <a:xfrm>
            <a:off x="428140" y="1574476"/>
            <a:ext cx="11315700" cy="2008501"/>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DACE6171-571A-A100-AC22-0F014200F22D}"/>
              </a:ext>
            </a:extLst>
          </p:cNvPr>
          <p:cNvSpPr>
            <a:spLocks noGrp="1"/>
          </p:cNvSpPr>
          <p:nvPr>
            <p:ph type="body" idx="1"/>
          </p:nvPr>
        </p:nvSpPr>
        <p:spPr>
          <a:xfrm>
            <a:off x="2672498" y="3575880"/>
            <a:ext cx="6847004" cy="476200"/>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1EBF2-6073-00A1-6560-35CC757BF7D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5" name="Footer Placeholder 4">
            <a:extLst>
              <a:ext uri="{FF2B5EF4-FFF2-40B4-BE49-F238E27FC236}">
                <a16:creationId xmlns:a16="http://schemas.microsoft.com/office/drawing/2014/main" id="{818F4C3C-39AF-EA8C-FDF9-A74657EE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3F261-782D-70A6-7F43-81A91FC6823B}"/>
              </a:ext>
            </a:extLst>
          </p:cNvPr>
          <p:cNvSpPr>
            <a:spLocks noGrp="1"/>
          </p:cNvSpPr>
          <p:nvPr>
            <p:ph type="sldNum" sz="quarter" idx="12"/>
          </p:nvPr>
        </p:nvSpPr>
        <p:spPr/>
        <p:txBody>
          <a:bodyPr/>
          <a:lstStyle/>
          <a:p>
            <a:fld id="{92D36619-11D7-4FB6-8514-E67294A2FE12}" type="slidenum">
              <a:rPr lang="en-US" smtClean="0"/>
              <a:t>‹#›</a:t>
            </a:fld>
            <a:endParaRPr lang="en-US"/>
          </a:p>
        </p:txBody>
      </p:sp>
      <p:sp>
        <p:nvSpPr>
          <p:cNvPr id="7" name="Oval 6">
            <a:extLst>
              <a:ext uri="{FF2B5EF4-FFF2-40B4-BE49-F238E27FC236}">
                <a16:creationId xmlns:a16="http://schemas.microsoft.com/office/drawing/2014/main" id="{AE98DB2F-477F-D63E-899E-23D4DB9192B8}"/>
              </a:ext>
            </a:extLst>
          </p:cNvPr>
          <p:cNvSpPr/>
          <p:nvPr userDrawn="1"/>
        </p:nvSpPr>
        <p:spPr>
          <a:xfrm>
            <a:off x="11079126" y="58030"/>
            <a:ext cx="1112874" cy="1093897"/>
          </a:xfrm>
          <a:prstGeom prst="ellipse">
            <a:avLst/>
          </a:prstGeom>
          <a:solidFill>
            <a:schemeClr val="bg2"/>
          </a:solidFill>
          <a:ln>
            <a:noFill/>
          </a:ln>
          <a:effectLst>
            <a:outerShdw blurRad="50800" dist="38100" dir="8100000" algn="tr"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175DF97-A2DC-9996-6361-B83772D56621}"/>
              </a:ext>
            </a:extLst>
          </p:cNvPr>
          <p:cNvGrpSpPr/>
          <p:nvPr userDrawn="1"/>
        </p:nvGrpSpPr>
        <p:grpSpPr>
          <a:xfrm>
            <a:off x="11430943" y="275548"/>
            <a:ext cx="414420" cy="657177"/>
            <a:chOff x="11430943" y="275548"/>
            <a:chExt cx="414420" cy="657177"/>
          </a:xfrm>
        </p:grpSpPr>
        <p:sp>
          <p:nvSpPr>
            <p:cNvPr id="9" name="Freeform: Shape 8">
              <a:extLst>
                <a:ext uri="{FF2B5EF4-FFF2-40B4-BE49-F238E27FC236}">
                  <a16:creationId xmlns:a16="http://schemas.microsoft.com/office/drawing/2014/main" id="{AB214456-4C17-A787-5F8F-39FC1275244B}"/>
                </a:ext>
              </a:extLst>
            </p:cNvPr>
            <p:cNvSpPr/>
            <p:nvPr/>
          </p:nvSpPr>
          <p:spPr>
            <a:xfrm>
              <a:off x="11430943" y="351512"/>
              <a:ext cx="289566" cy="581213"/>
            </a:xfrm>
            <a:custGeom>
              <a:avLst/>
              <a:gdLst>
                <a:gd name="connsiteX0" fmla="*/ 0 w 289566"/>
                <a:gd name="connsiteY0" fmla="*/ 18390 h 581213"/>
                <a:gd name="connsiteX1" fmla="*/ 183023 w 289566"/>
                <a:gd name="connsiteY1" fmla="*/ 152959 h 581213"/>
                <a:gd name="connsiteX2" fmla="*/ 289566 w 289566"/>
                <a:gd name="connsiteY2" fmla="*/ 0 h 581213"/>
                <a:gd name="connsiteX3" fmla="*/ 217805 w 289566"/>
                <a:gd name="connsiteY3" fmla="*/ 180385 h 581213"/>
                <a:gd name="connsiteX4" fmla="*/ 218724 w 289566"/>
                <a:gd name="connsiteY4" fmla="*/ 549669 h 581213"/>
                <a:gd name="connsiteX5" fmla="*/ 211448 w 289566"/>
                <a:gd name="connsiteY5" fmla="*/ 574936 h 581213"/>
                <a:gd name="connsiteX6" fmla="*/ 166912 w 289566"/>
                <a:gd name="connsiteY6" fmla="*/ 577254 h 581213"/>
                <a:gd name="connsiteX7" fmla="*/ 156477 w 289566"/>
                <a:gd name="connsiteY7" fmla="*/ 553507 h 581213"/>
                <a:gd name="connsiteX8" fmla="*/ 152039 w 289566"/>
                <a:gd name="connsiteY8" fmla="*/ 305198 h 581213"/>
                <a:gd name="connsiteX9" fmla="*/ 54851 w 289566"/>
                <a:gd name="connsiteY9" fmla="*/ 62407 h 581213"/>
                <a:gd name="connsiteX10" fmla="*/ 0 w 289566"/>
                <a:gd name="connsiteY10" fmla="*/ 18430 h 58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566" h="581213">
                  <a:moveTo>
                    <a:pt x="0" y="18390"/>
                  </a:moveTo>
                  <a:cubicBezTo>
                    <a:pt x="85235" y="28265"/>
                    <a:pt x="142205" y="73641"/>
                    <a:pt x="183023" y="152959"/>
                  </a:cubicBezTo>
                  <a:cubicBezTo>
                    <a:pt x="194857" y="79158"/>
                    <a:pt x="213687" y="18150"/>
                    <a:pt x="289566" y="0"/>
                  </a:cubicBezTo>
                  <a:cubicBezTo>
                    <a:pt x="232837" y="47215"/>
                    <a:pt x="217445" y="110502"/>
                    <a:pt x="217805" y="180385"/>
                  </a:cubicBezTo>
                  <a:cubicBezTo>
                    <a:pt x="218444" y="303479"/>
                    <a:pt x="218804" y="426574"/>
                    <a:pt x="218724" y="549669"/>
                  </a:cubicBezTo>
                  <a:cubicBezTo>
                    <a:pt x="218724" y="558504"/>
                    <a:pt x="219763" y="570218"/>
                    <a:pt x="211448" y="574936"/>
                  </a:cubicBezTo>
                  <a:cubicBezTo>
                    <a:pt x="196856" y="583171"/>
                    <a:pt x="184422" y="582612"/>
                    <a:pt x="166912" y="577254"/>
                  </a:cubicBezTo>
                  <a:cubicBezTo>
                    <a:pt x="159356" y="574936"/>
                    <a:pt x="156597" y="560503"/>
                    <a:pt x="156477" y="553507"/>
                  </a:cubicBezTo>
                  <a:cubicBezTo>
                    <a:pt x="154998" y="470711"/>
                    <a:pt x="156157" y="387835"/>
                    <a:pt x="152039" y="305198"/>
                  </a:cubicBezTo>
                  <a:cubicBezTo>
                    <a:pt x="147482" y="213927"/>
                    <a:pt x="122055" y="129132"/>
                    <a:pt x="54851" y="62407"/>
                  </a:cubicBezTo>
                  <a:cubicBezTo>
                    <a:pt x="39339" y="46975"/>
                    <a:pt x="20589" y="34782"/>
                    <a:pt x="0" y="18430"/>
                  </a:cubicBezTo>
                  <a:close/>
                </a:path>
              </a:pathLst>
            </a:custGeom>
            <a:solidFill>
              <a:schemeClr val="tx2"/>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BF7E67F-1DBB-CC99-A512-8F2277185C7C}"/>
                </a:ext>
              </a:extLst>
            </p:cNvPr>
            <p:cNvSpPr/>
            <p:nvPr/>
          </p:nvSpPr>
          <p:spPr>
            <a:xfrm>
              <a:off x="11682810" y="542491"/>
              <a:ext cx="162553" cy="386248"/>
            </a:xfrm>
            <a:custGeom>
              <a:avLst/>
              <a:gdLst>
                <a:gd name="connsiteX0" fmla="*/ 162554 w 162553"/>
                <a:gd name="connsiteY0" fmla="*/ 0 h 386248"/>
                <a:gd name="connsiteX1" fmla="*/ 49974 w 162553"/>
                <a:gd name="connsiteY1" fmla="*/ 230878 h 386248"/>
                <a:gd name="connsiteX2" fmla="*/ 49814 w 162553"/>
                <a:gd name="connsiteY2" fmla="*/ 368765 h 386248"/>
                <a:gd name="connsiteX3" fmla="*/ 30224 w 162553"/>
                <a:gd name="connsiteY3" fmla="*/ 386036 h 386248"/>
                <a:gd name="connsiteX4" fmla="*/ 0 w 162553"/>
                <a:gd name="connsiteY4" fmla="*/ 372843 h 386248"/>
                <a:gd name="connsiteX5" fmla="*/ 16791 w 162553"/>
                <a:gd name="connsiteY5" fmla="*/ 138327 h 386248"/>
                <a:gd name="connsiteX6" fmla="*/ 143604 w 162553"/>
                <a:gd name="connsiteY6" fmla="*/ 2119 h 386248"/>
                <a:gd name="connsiteX7" fmla="*/ 162554 w 162553"/>
                <a:gd name="connsiteY7" fmla="*/ 0 h 38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553" h="386248">
                  <a:moveTo>
                    <a:pt x="162554" y="0"/>
                  </a:moveTo>
                  <a:cubicBezTo>
                    <a:pt x="77279" y="58249"/>
                    <a:pt x="52532" y="139606"/>
                    <a:pt x="49974" y="230878"/>
                  </a:cubicBezTo>
                  <a:cubicBezTo>
                    <a:pt x="48694" y="276813"/>
                    <a:pt x="49254" y="322789"/>
                    <a:pt x="49814" y="368765"/>
                  </a:cubicBezTo>
                  <a:cubicBezTo>
                    <a:pt x="49974" y="383557"/>
                    <a:pt x="43017" y="384756"/>
                    <a:pt x="30224" y="386036"/>
                  </a:cubicBezTo>
                  <a:cubicBezTo>
                    <a:pt x="20509" y="386995"/>
                    <a:pt x="0" y="385076"/>
                    <a:pt x="0" y="372843"/>
                  </a:cubicBezTo>
                  <a:cubicBezTo>
                    <a:pt x="3798" y="294524"/>
                    <a:pt x="3838" y="215286"/>
                    <a:pt x="16791" y="138327"/>
                  </a:cubicBezTo>
                  <a:cubicBezTo>
                    <a:pt x="28305" y="69963"/>
                    <a:pt x="72322" y="20509"/>
                    <a:pt x="143604" y="2119"/>
                  </a:cubicBezTo>
                  <a:cubicBezTo>
                    <a:pt x="147482" y="1119"/>
                    <a:pt x="151600" y="1199"/>
                    <a:pt x="162554" y="0"/>
                  </a:cubicBezTo>
                  <a:close/>
                </a:path>
              </a:pathLst>
            </a:custGeom>
            <a:solidFill>
              <a:schemeClr val="tx2"/>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C3DEE9-14A0-5B79-B837-ACC311AEED80}"/>
                </a:ext>
              </a:extLst>
            </p:cNvPr>
            <p:cNvSpPr/>
            <p:nvPr/>
          </p:nvSpPr>
          <p:spPr>
            <a:xfrm>
              <a:off x="11519177" y="275548"/>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EF3F38"/>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52A2991-F9F2-28DD-3157-0C9361AA4DB7}"/>
                </a:ext>
              </a:extLst>
            </p:cNvPr>
            <p:cNvSpPr/>
            <p:nvPr/>
          </p:nvSpPr>
          <p:spPr>
            <a:xfrm>
              <a:off x="11434222" y="675940"/>
              <a:ext cx="112302" cy="253118"/>
            </a:xfrm>
            <a:custGeom>
              <a:avLst/>
              <a:gdLst>
                <a:gd name="connsiteX0" fmla="*/ 0 w 112302"/>
                <a:gd name="connsiteY0" fmla="*/ 0 h 253118"/>
                <a:gd name="connsiteX1" fmla="*/ 111101 w 112302"/>
                <a:gd name="connsiteY1" fmla="*/ 142005 h 253118"/>
                <a:gd name="connsiteX2" fmla="*/ 112260 w 112302"/>
                <a:gd name="connsiteY2" fmla="*/ 230358 h 253118"/>
                <a:gd name="connsiteX3" fmla="*/ 95269 w 112302"/>
                <a:gd name="connsiteY3" fmla="*/ 253106 h 253118"/>
                <a:gd name="connsiteX4" fmla="*/ 80237 w 112302"/>
                <a:gd name="connsiteY4" fmla="*/ 231158 h 253118"/>
                <a:gd name="connsiteX5" fmla="*/ 75000 w 112302"/>
                <a:gd name="connsiteY5" fmla="*/ 126133 h 253118"/>
                <a:gd name="connsiteX6" fmla="*/ 0 w 112302"/>
                <a:gd name="connsiteY6" fmla="*/ 0 h 25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02" h="253118">
                  <a:moveTo>
                    <a:pt x="0" y="0"/>
                  </a:moveTo>
                  <a:cubicBezTo>
                    <a:pt x="69243" y="18390"/>
                    <a:pt x="107263" y="67924"/>
                    <a:pt x="111101" y="142005"/>
                  </a:cubicBezTo>
                  <a:cubicBezTo>
                    <a:pt x="112620" y="171389"/>
                    <a:pt x="111981" y="200894"/>
                    <a:pt x="112260" y="230358"/>
                  </a:cubicBezTo>
                  <a:cubicBezTo>
                    <a:pt x="112380" y="242152"/>
                    <a:pt x="113260" y="253546"/>
                    <a:pt x="95269" y="253106"/>
                  </a:cubicBezTo>
                  <a:cubicBezTo>
                    <a:pt x="78358" y="252706"/>
                    <a:pt x="80637" y="241712"/>
                    <a:pt x="80237" y="231158"/>
                  </a:cubicBezTo>
                  <a:cubicBezTo>
                    <a:pt x="78798" y="196136"/>
                    <a:pt x="79638" y="160755"/>
                    <a:pt x="75000" y="126133"/>
                  </a:cubicBezTo>
                  <a:cubicBezTo>
                    <a:pt x="67444" y="69803"/>
                    <a:pt x="47535" y="38580"/>
                    <a:pt x="0" y="0"/>
                  </a:cubicBezTo>
                  <a:close/>
                </a:path>
              </a:pathLst>
            </a:custGeom>
            <a:solidFill>
              <a:schemeClr val="tx2"/>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EF0B22C-D004-DC00-0580-3EDBA03D7250}"/>
                </a:ext>
              </a:extLst>
            </p:cNvPr>
            <p:cNvSpPr/>
            <p:nvPr/>
          </p:nvSpPr>
          <p:spPr>
            <a:xfrm>
              <a:off x="11434222" y="559238"/>
              <a:ext cx="117223" cy="116720"/>
            </a:xfrm>
            <a:custGeom>
              <a:avLst/>
              <a:gdLst>
                <a:gd name="connsiteX0" fmla="*/ 117218 w 117223"/>
                <a:gd name="connsiteY0" fmla="*/ 56933 h 116720"/>
                <a:gd name="connsiteX1" fmla="*/ 60808 w 117223"/>
                <a:gd name="connsiteY1" fmla="*/ 116701 h 116720"/>
                <a:gd name="connsiteX2" fmla="*/ 0 w 117223"/>
                <a:gd name="connsiteY2" fmla="*/ 57733 h 116720"/>
                <a:gd name="connsiteX3" fmla="*/ 58769 w 117223"/>
                <a:gd name="connsiteY3" fmla="*/ 3 h 116720"/>
                <a:gd name="connsiteX4" fmla="*/ 117218 w 117223"/>
                <a:gd name="connsiteY4" fmla="*/ 56933 h 11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3" h="116720">
                  <a:moveTo>
                    <a:pt x="117218" y="56933"/>
                  </a:moveTo>
                  <a:cubicBezTo>
                    <a:pt x="117658" y="89996"/>
                    <a:pt x="93271" y="115822"/>
                    <a:pt x="60808" y="116701"/>
                  </a:cubicBezTo>
                  <a:cubicBezTo>
                    <a:pt x="28305" y="117541"/>
                    <a:pt x="40" y="90195"/>
                    <a:pt x="0" y="57733"/>
                  </a:cubicBezTo>
                  <a:cubicBezTo>
                    <a:pt x="-40" y="25950"/>
                    <a:pt x="26026" y="323"/>
                    <a:pt x="58769" y="3"/>
                  </a:cubicBezTo>
                  <a:cubicBezTo>
                    <a:pt x="92591" y="-317"/>
                    <a:pt x="116778" y="23231"/>
                    <a:pt x="117218" y="56933"/>
                  </a:cubicBezTo>
                  <a:close/>
                </a:path>
              </a:pathLst>
            </a:custGeom>
            <a:solidFill>
              <a:srgbClr val="FDB414"/>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D8BA9FB-48B9-1329-21B2-B42FC492163A}"/>
                </a:ext>
              </a:extLst>
            </p:cNvPr>
            <p:cNvSpPr/>
            <p:nvPr/>
          </p:nvSpPr>
          <p:spPr>
            <a:xfrm>
              <a:off x="11682770" y="420911"/>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65CDF3"/>
            </a:solidFill>
            <a:ln w="0" cap="flat">
              <a:noFill/>
              <a:prstDash val="solid"/>
              <a:miter/>
            </a:ln>
          </p:spPr>
          <p:txBody>
            <a:bodyPr rtlCol="0" anchor="ctr"/>
            <a:lstStyle/>
            <a:p>
              <a:endParaRPr lang="en-US"/>
            </a:p>
          </p:txBody>
        </p:sp>
      </p:grpSp>
      <p:pic>
        <p:nvPicPr>
          <p:cNvPr id="15" name="Graphic 14">
            <a:extLst>
              <a:ext uri="{FF2B5EF4-FFF2-40B4-BE49-F238E27FC236}">
                <a16:creationId xmlns:a16="http://schemas.microsoft.com/office/drawing/2014/main" id="{95D0ABDD-5D3D-51B8-6CD6-FD2FB14B30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76619" y="5324384"/>
            <a:ext cx="3400661" cy="1133554"/>
          </a:xfrm>
          <a:prstGeom prst="rect">
            <a:avLst/>
          </a:prstGeom>
        </p:spPr>
      </p:pic>
    </p:spTree>
    <p:extLst>
      <p:ext uri="{BB962C8B-B14F-4D97-AF65-F5344CB8AC3E}">
        <p14:creationId xmlns:p14="http://schemas.microsoft.com/office/powerpoint/2010/main" val="4116666945"/>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1571-2A8C-6DF6-3FDF-22DE71B957E2}"/>
              </a:ext>
            </a:extLst>
          </p:cNvPr>
          <p:cNvSpPr>
            <a:spLocks noGrp="1"/>
          </p:cNvSpPr>
          <p:nvPr>
            <p:ph type="title"/>
          </p:nvPr>
        </p:nvSpPr>
        <p:spPr>
          <a:xfrm>
            <a:off x="439674" y="457200"/>
            <a:ext cx="4332352" cy="1600200"/>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E04B055A-952A-3B24-D254-14AF296A5C7C}"/>
              </a:ext>
            </a:extLst>
          </p:cNvPr>
          <p:cNvSpPr>
            <a:spLocks noGrp="1"/>
          </p:cNvSpPr>
          <p:nvPr>
            <p:ph idx="1" hasCustomPrompt="1"/>
          </p:nvPr>
        </p:nvSpPr>
        <p:spPr>
          <a:xfrm>
            <a:off x="4940595" y="457201"/>
            <a:ext cx="6811731" cy="5730948"/>
          </a:xfrm>
        </p:spPr>
        <p:txBody>
          <a:bodyPr/>
          <a:lstStyle>
            <a:lvl1pPr algn="ct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add charts or tables</a:t>
            </a:r>
          </a:p>
        </p:txBody>
      </p:sp>
      <p:sp>
        <p:nvSpPr>
          <p:cNvPr id="4" name="Text Placeholder 3">
            <a:extLst>
              <a:ext uri="{FF2B5EF4-FFF2-40B4-BE49-F238E27FC236}">
                <a16:creationId xmlns:a16="http://schemas.microsoft.com/office/drawing/2014/main" id="{826A2D5D-AA15-1CC9-9264-D6B54638CE97}"/>
              </a:ext>
            </a:extLst>
          </p:cNvPr>
          <p:cNvSpPr>
            <a:spLocks noGrp="1"/>
          </p:cNvSpPr>
          <p:nvPr>
            <p:ph type="body" sz="half" idx="2"/>
          </p:nvPr>
        </p:nvSpPr>
        <p:spPr>
          <a:xfrm>
            <a:off x="439674" y="2225601"/>
            <a:ext cx="4332352" cy="3962547"/>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5857FD-BA03-65E6-B308-D7C33E7D1E1F}"/>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341BF199-B0A3-6B60-0040-B872FA3594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85DCF-604E-B5B1-26D6-41F3ED41C9F1}"/>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3909538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2">
    <p:spTree>
      <p:nvGrpSpPr>
        <p:cNvPr id="1" name=""/>
        <p:cNvGrpSpPr/>
        <p:nvPr/>
      </p:nvGrpSpPr>
      <p:grpSpPr>
        <a:xfrm>
          <a:off x="0" y="0"/>
          <a:ext cx="0" cy="0"/>
          <a:chOff x="0" y="0"/>
          <a:chExt cx="0" cy="0"/>
        </a:xfrm>
      </p:grpSpPr>
      <p:pic>
        <p:nvPicPr>
          <p:cNvPr id="22" name="Picture 21" descr="A person and a child playing with a toy&#10;&#10;Description automatically generated">
            <a:extLst>
              <a:ext uri="{FF2B5EF4-FFF2-40B4-BE49-F238E27FC236}">
                <a16:creationId xmlns:a16="http://schemas.microsoft.com/office/drawing/2014/main" id="{2CB899F6-191F-8CAB-E517-FBEC034DC9F8}"/>
              </a:ext>
            </a:extLst>
          </p:cNvPr>
          <p:cNvPicPr>
            <a:picLocks noChangeAspect="1"/>
          </p:cNvPicPr>
          <p:nvPr userDrawn="1"/>
        </p:nvPicPr>
        <p:blipFill>
          <a:blip r:embed="rId2">
            <a:extLst>
              <a:ext uri="{28A0092B-C50C-407E-A947-70E740481C1C}">
                <a14:useLocalDpi xmlns:a14="http://schemas.microsoft.com/office/drawing/2010/main" val="0"/>
              </a:ext>
            </a:extLst>
          </a:blip>
          <a:srcRect l="3217" t="79" r="25257" b="2477"/>
          <a:stretch>
            <a:fillRect/>
          </a:stretch>
        </p:blipFill>
        <p:spPr>
          <a:xfrm>
            <a:off x="7058321" y="535506"/>
            <a:ext cx="4798829" cy="4786672"/>
          </a:xfrm>
          <a:custGeom>
            <a:avLst/>
            <a:gdLst>
              <a:gd name="connsiteX0" fmla="*/ 2399414 w 4798829"/>
              <a:gd name="connsiteY0" fmla="*/ 0 h 4786672"/>
              <a:gd name="connsiteX1" fmla="*/ 4798829 w 4798829"/>
              <a:gd name="connsiteY1" fmla="*/ 2399415 h 4786672"/>
              <a:gd name="connsiteX2" fmla="*/ 4690956 w 4798829"/>
              <a:gd name="connsiteY2" fmla="*/ 3112927 h 4786672"/>
              <a:gd name="connsiteX3" fmla="*/ 4620605 w 4798829"/>
              <a:gd name="connsiteY3" fmla="*/ 3305141 h 4786672"/>
              <a:gd name="connsiteX4" fmla="*/ 4560910 w 4798829"/>
              <a:gd name="connsiteY4" fmla="*/ 3206880 h 4786672"/>
              <a:gd name="connsiteX5" fmla="*/ 3368397 w 4798829"/>
              <a:gd name="connsiteY5" fmla="*/ 2572826 h 4786672"/>
              <a:gd name="connsiteX6" fmla="*/ 1930275 w 4798829"/>
              <a:gd name="connsiteY6" fmla="*/ 4010948 h 4786672"/>
              <a:gd name="connsiteX7" fmla="*/ 2103848 w 4798829"/>
              <a:gd name="connsiteY7" fmla="*/ 4696442 h 4786672"/>
              <a:gd name="connsiteX8" fmla="*/ 2158664 w 4798829"/>
              <a:gd name="connsiteY8" fmla="*/ 4786672 h 4786672"/>
              <a:gd name="connsiteX9" fmla="*/ 2154088 w 4798829"/>
              <a:gd name="connsiteY9" fmla="*/ 4786441 h 4786672"/>
              <a:gd name="connsiteX10" fmla="*/ 0 w 4798829"/>
              <a:gd name="connsiteY10" fmla="*/ 2399415 h 4786672"/>
              <a:gd name="connsiteX11" fmla="*/ 2399414 w 4798829"/>
              <a:gd name="connsiteY11" fmla="*/ 0 h 478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8829" h="4786672">
                <a:moveTo>
                  <a:pt x="2399414" y="0"/>
                </a:moveTo>
                <a:cubicBezTo>
                  <a:pt x="3724574" y="0"/>
                  <a:pt x="4798829" y="1074255"/>
                  <a:pt x="4798829" y="2399415"/>
                </a:cubicBezTo>
                <a:cubicBezTo>
                  <a:pt x="4798829" y="2647882"/>
                  <a:pt x="4761062" y="2887529"/>
                  <a:pt x="4690956" y="3112927"/>
                </a:cubicBezTo>
                <a:lnTo>
                  <a:pt x="4620605" y="3305141"/>
                </a:lnTo>
                <a:lnTo>
                  <a:pt x="4560910" y="3206880"/>
                </a:lnTo>
                <a:cubicBezTo>
                  <a:pt x="4302469" y="2824337"/>
                  <a:pt x="3864806" y="2572826"/>
                  <a:pt x="3368397" y="2572826"/>
                </a:cubicBezTo>
                <a:cubicBezTo>
                  <a:pt x="2574144" y="2572826"/>
                  <a:pt x="1930275" y="3216695"/>
                  <a:pt x="1930275" y="4010948"/>
                </a:cubicBezTo>
                <a:cubicBezTo>
                  <a:pt x="1930275" y="4259152"/>
                  <a:pt x="1993153" y="4492671"/>
                  <a:pt x="2103848" y="4696442"/>
                </a:cubicBezTo>
                <a:lnTo>
                  <a:pt x="2158664" y="4786672"/>
                </a:lnTo>
                <a:lnTo>
                  <a:pt x="2154088" y="4786441"/>
                </a:lnTo>
                <a:cubicBezTo>
                  <a:pt x="944170" y="4663568"/>
                  <a:pt x="0" y="3641752"/>
                  <a:pt x="0" y="2399415"/>
                </a:cubicBezTo>
                <a:cubicBezTo>
                  <a:pt x="0" y="1074255"/>
                  <a:pt x="1074255" y="0"/>
                  <a:pt x="2399414" y="0"/>
                </a:cubicBezTo>
                <a:close/>
              </a:path>
            </a:pathLst>
          </a:custGeom>
          <a:effectLst>
            <a:outerShdw blurRad="50800" dist="38100" dir="8100000" algn="tr" rotWithShape="0">
              <a:schemeClr val="accent3">
                <a:alpha val="40000"/>
              </a:schemeClr>
            </a:outerShdw>
          </a:effectLst>
        </p:spPr>
      </p:pic>
      <p:sp>
        <p:nvSpPr>
          <p:cNvPr id="2" name="Title 1">
            <a:extLst>
              <a:ext uri="{FF2B5EF4-FFF2-40B4-BE49-F238E27FC236}">
                <a16:creationId xmlns:a16="http://schemas.microsoft.com/office/drawing/2014/main" id="{B4EFA300-0E09-28BF-8DBF-712B9565390E}"/>
              </a:ext>
            </a:extLst>
          </p:cNvPr>
          <p:cNvSpPr>
            <a:spLocks noGrp="1"/>
          </p:cNvSpPr>
          <p:nvPr>
            <p:ph type="ctrTitle"/>
          </p:nvPr>
        </p:nvSpPr>
        <p:spPr>
          <a:xfrm>
            <a:off x="439673" y="1651591"/>
            <a:ext cx="6508898" cy="2900363"/>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CC3089CE-B9DB-E8FA-3C0A-B77FE27DA363}"/>
              </a:ext>
            </a:extLst>
          </p:cNvPr>
          <p:cNvSpPr>
            <a:spLocks noGrp="1"/>
          </p:cNvSpPr>
          <p:nvPr>
            <p:ph type="subTitle" idx="1"/>
          </p:nvPr>
        </p:nvSpPr>
        <p:spPr>
          <a:xfrm>
            <a:off x="439673" y="4693647"/>
            <a:ext cx="6508898" cy="116666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21AEFC-6CAD-F238-4687-EDE0F23E5766}"/>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5" name="Footer Placeholder 4">
            <a:extLst>
              <a:ext uri="{FF2B5EF4-FFF2-40B4-BE49-F238E27FC236}">
                <a16:creationId xmlns:a16="http://schemas.microsoft.com/office/drawing/2014/main" id="{7B050A60-B30E-162F-42F0-8847A8C05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0DF24-1F1E-11CC-C810-1B81252E57A2}"/>
              </a:ext>
            </a:extLst>
          </p:cNvPr>
          <p:cNvSpPr>
            <a:spLocks noGrp="1"/>
          </p:cNvSpPr>
          <p:nvPr>
            <p:ph type="sldNum" sz="quarter" idx="12"/>
          </p:nvPr>
        </p:nvSpPr>
        <p:spPr/>
        <p:txBody>
          <a:bodyPr/>
          <a:lstStyle/>
          <a:p>
            <a:fld id="{92D36619-11D7-4FB6-8514-E67294A2FE12}" type="slidenum">
              <a:rPr lang="en-US" smtClean="0"/>
              <a:t>‹#›</a:t>
            </a:fld>
            <a:endParaRPr lang="en-US"/>
          </a:p>
        </p:txBody>
      </p:sp>
      <p:pic>
        <p:nvPicPr>
          <p:cNvPr id="8" name="Graphic 7">
            <a:extLst>
              <a:ext uri="{FF2B5EF4-FFF2-40B4-BE49-F238E27FC236}">
                <a16:creationId xmlns:a16="http://schemas.microsoft.com/office/drawing/2014/main" id="{811E6319-6EB6-39DE-5DA7-62A1A9CC14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884" y="790351"/>
            <a:ext cx="3400661" cy="1133554"/>
          </a:xfrm>
          <a:prstGeom prst="rect">
            <a:avLst/>
          </a:prstGeom>
        </p:spPr>
      </p:pic>
      <p:sp>
        <p:nvSpPr>
          <p:cNvPr id="10" name="Oval 9">
            <a:extLst>
              <a:ext uri="{FF2B5EF4-FFF2-40B4-BE49-F238E27FC236}">
                <a16:creationId xmlns:a16="http://schemas.microsoft.com/office/drawing/2014/main" id="{5E5AD018-32DA-E210-2231-A299B7394299}"/>
              </a:ext>
            </a:extLst>
          </p:cNvPr>
          <p:cNvSpPr/>
          <p:nvPr userDrawn="1"/>
        </p:nvSpPr>
        <p:spPr>
          <a:xfrm>
            <a:off x="9129249" y="3254760"/>
            <a:ext cx="2605551" cy="260555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5A465EB8-C218-A4D2-60D2-9A81A61ECD0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78371" y="4017636"/>
            <a:ext cx="2107306" cy="2074379"/>
          </a:xfrm>
          <a:prstGeom prst="rect">
            <a:avLst/>
          </a:prstGeom>
        </p:spPr>
      </p:pic>
    </p:spTree>
    <p:extLst>
      <p:ext uri="{BB962C8B-B14F-4D97-AF65-F5344CB8AC3E}">
        <p14:creationId xmlns:p14="http://schemas.microsoft.com/office/powerpoint/2010/main" val="291943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8F137-6C43-37B6-596D-703BC61DDFEE}"/>
              </a:ext>
            </a:extLst>
          </p:cNvPr>
          <p:cNvSpPr>
            <a:spLocks noGrp="1"/>
          </p:cNvSpPr>
          <p:nvPr>
            <p:ph type="title"/>
          </p:nvPr>
        </p:nvSpPr>
        <p:spPr>
          <a:xfrm>
            <a:off x="439674" y="457200"/>
            <a:ext cx="4332352" cy="1600200"/>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CF4C54B5-480D-85AC-B6B0-2314FE6745D9}"/>
              </a:ext>
            </a:extLst>
          </p:cNvPr>
          <p:cNvSpPr>
            <a:spLocks noGrp="1"/>
          </p:cNvSpPr>
          <p:nvPr>
            <p:ph type="pic" idx="1"/>
          </p:nvPr>
        </p:nvSpPr>
        <p:spPr>
          <a:xfrm>
            <a:off x="4983126" y="457200"/>
            <a:ext cx="6751674" cy="5753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6E0B587-C24F-3F98-6AB6-853C4623F368}"/>
              </a:ext>
            </a:extLst>
          </p:cNvPr>
          <p:cNvSpPr>
            <a:spLocks noGrp="1"/>
          </p:cNvSpPr>
          <p:nvPr>
            <p:ph type="body" sz="half" idx="2"/>
          </p:nvPr>
        </p:nvSpPr>
        <p:spPr>
          <a:xfrm>
            <a:off x="439674" y="2225748"/>
            <a:ext cx="4332352" cy="3984552"/>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D428B-E4FF-8935-5525-FE89DBA5719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6" name="Footer Placeholder 5">
            <a:extLst>
              <a:ext uri="{FF2B5EF4-FFF2-40B4-BE49-F238E27FC236}">
                <a16:creationId xmlns:a16="http://schemas.microsoft.com/office/drawing/2014/main" id="{6569ED6D-3D24-4265-14AC-AD4EDE8A8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43C94-B68E-64EF-7B56-C512E607497A}"/>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3242167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FA02-C49D-7DB6-734E-3235B6C40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667E29-D21F-A9C1-0E5E-02C47122D1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3F9E3-0C61-B6B8-A7BC-D18BE6ED488A}"/>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5" name="Footer Placeholder 4">
            <a:extLst>
              <a:ext uri="{FF2B5EF4-FFF2-40B4-BE49-F238E27FC236}">
                <a16:creationId xmlns:a16="http://schemas.microsoft.com/office/drawing/2014/main" id="{D383C276-1907-C6DD-27D2-0BE12C39F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20BD0-6B66-6A5F-3069-D912D889E51D}"/>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703026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6422DC-22FD-670B-254F-8B08BC37A7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4AEAA3-D399-82A8-3ACB-5BDE9584DE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1D763-B11C-79DB-3C8B-C23388C3B854}"/>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5" name="Footer Placeholder 4">
            <a:extLst>
              <a:ext uri="{FF2B5EF4-FFF2-40B4-BE49-F238E27FC236}">
                <a16:creationId xmlns:a16="http://schemas.microsoft.com/office/drawing/2014/main" id="{5C0062B8-B105-CE4B-9956-84A3503AD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059A2-84E3-FFD2-FF1C-CC89132B7A11}"/>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3915836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ubtitle Center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A52217-324B-CA5C-29B1-DA6558529105}"/>
              </a:ext>
            </a:extLst>
          </p:cNvPr>
          <p:cNvSpPr>
            <a:spLocks noGrp="1"/>
          </p:cNvSpPr>
          <p:nvPr>
            <p:ph type="title"/>
          </p:nvPr>
        </p:nvSpPr>
        <p:spPr>
          <a:xfrm>
            <a:off x="457200" y="365126"/>
            <a:ext cx="11274552" cy="822960"/>
          </a:xfrm>
          <a:noFill/>
        </p:spPr>
        <p:txBody>
          <a:bodyPr/>
          <a:lstStyle>
            <a:lvl1pPr algn="ctr">
              <a:defRPr/>
            </a:lvl1pPr>
          </a:lstStyle>
          <a:p>
            <a:r>
              <a:rPr lang="en-US"/>
              <a:t>Click to edit Master title style</a:t>
            </a:r>
            <a:endParaRPr lang="en-CA"/>
          </a:p>
        </p:txBody>
      </p:sp>
      <p:sp>
        <p:nvSpPr>
          <p:cNvPr id="7" name="Text Placeholder">
            <a:extLst>
              <a:ext uri="{FF2B5EF4-FFF2-40B4-BE49-F238E27FC236}">
                <a16:creationId xmlns:a16="http://schemas.microsoft.com/office/drawing/2014/main" id="{991B8693-E86F-48BE-BB9A-C6BDC61D8D75}"/>
              </a:ext>
            </a:extLst>
          </p:cNvPr>
          <p:cNvSpPr>
            <a:spLocks noGrp="1"/>
          </p:cNvSpPr>
          <p:nvPr>
            <p:ph type="body" sz="quarter" idx="13"/>
          </p:nvPr>
        </p:nvSpPr>
        <p:spPr>
          <a:xfrm>
            <a:off x="457200" y="1188720"/>
            <a:ext cx="11274552" cy="548640"/>
          </a:xfrm>
          <a:prstGeom prst="rect">
            <a:avLst/>
          </a:prstGeom>
        </p:spPr>
        <p:txBody>
          <a:bodyPr>
            <a:spAutoFit/>
          </a:bodyPr>
          <a:lstStyle>
            <a:lvl1pPr marL="0" indent="0" algn="ctr">
              <a:buNone/>
              <a:defRPr/>
            </a:lvl1pPr>
          </a:lstStyle>
          <a:p>
            <a:pPr lvl="0"/>
            <a:r>
              <a:rPr lang="en-US"/>
              <a:t>Click to edit Master text styles</a:t>
            </a:r>
          </a:p>
        </p:txBody>
      </p:sp>
      <p:sp>
        <p:nvSpPr>
          <p:cNvPr id="3" name="Date Placeholder 2">
            <a:extLst>
              <a:ext uri="{FF2B5EF4-FFF2-40B4-BE49-F238E27FC236}">
                <a16:creationId xmlns:a16="http://schemas.microsoft.com/office/drawing/2014/main" id="{31E940B1-3A29-1CFD-6D20-6CCABF1F3602}"/>
              </a:ext>
            </a:extLst>
          </p:cNvPr>
          <p:cNvSpPr>
            <a:spLocks noGrp="1"/>
          </p:cNvSpPr>
          <p:nvPr>
            <p:ph type="dt" sz="half" idx="14"/>
          </p:nvPr>
        </p:nvSpPr>
        <p:spPr/>
        <p:txBody>
          <a:bodyPr/>
          <a:lstStyle/>
          <a:p>
            <a:pPr>
              <a:defRPr/>
            </a:pPr>
            <a:fld id="{83BCD8C7-0817-2B4A-8930-493BE426F43C}" type="datetime1">
              <a:rPr lang="en-CA" smtClean="0"/>
              <a:t>2025-03-15</a:t>
            </a:fld>
            <a:endParaRPr lang="en-CA"/>
          </a:p>
        </p:txBody>
      </p:sp>
      <p:sp>
        <p:nvSpPr>
          <p:cNvPr id="4" name="Footer Placeholder 3">
            <a:extLst>
              <a:ext uri="{FF2B5EF4-FFF2-40B4-BE49-F238E27FC236}">
                <a16:creationId xmlns:a16="http://schemas.microsoft.com/office/drawing/2014/main" id="{E8F8E81A-2675-6365-407B-52A3053371CB}"/>
              </a:ext>
            </a:extLst>
          </p:cNvPr>
          <p:cNvSpPr>
            <a:spLocks noGrp="1"/>
          </p:cNvSpPr>
          <p:nvPr>
            <p:ph type="ftr" sz="quarter" idx="15"/>
          </p:nvPr>
        </p:nvSpPr>
        <p:spPr/>
        <p:txBody>
          <a:bodyPr/>
          <a:lstStyle>
            <a:lvl1pPr>
              <a:defRPr/>
            </a:lvl1pPr>
          </a:lstStyle>
          <a:p>
            <a:pPr>
              <a:defRPr/>
            </a:pPr>
            <a:r>
              <a:rPr lang="en-US"/>
              <a:t>Footer</a:t>
            </a:r>
            <a:endParaRPr lang="en-CA"/>
          </a:p>
        </p:txBody>
      </p:sp>
      <p:sp>
        <p:nvSpPr>
          <p:cNvPr id="5" name="Slide Number Placeholder 4">
            <a:extLst>
              <a:ext uri="{FF2B5EF4-FFF2-40B4-BE49-F238E27FC236}">
                <a16:creationId xmlns:a16="http://schemas.microsoft.com/office/drawing/2014/main" id="{B0B0B4C4-15C4-5619-E67B-F914CD691798}"/>
              </a:ext>
            </a:extLst>
          </p:cNvPr>
          <p:cNvSpPr>
            <a:spLocks noGrp="1"/>
          </p:cNvSpPr>
          <p:nvPr>
            <p:ph type="sldNum" sz="quarter" idx="16"/>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915464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48"/>
        <p:cNvGrpSpPr/>
        <p:nvPr/>
      </p:nvGrpSpPr>
      <p:grpSpPr>
        <a:xfrm>
          <a:off x="0" y="0"/>
          <a:ext cx="0" cy="0"/>
          <a:chOff x="0" y="0"/>
          <a:chExt cx="0" cy="0"/>
        </a:xfrm>
      </p:grpSpPr>
      <p:sp>
        <p:nvSpPr>
          <p:cNvPr id="49" name="Google Shape;49;p9"/>
          <p:cNvSpPr/>
          <p:nvPr/>
        </p:nvSpPr>
        <p:spPr>
          <a:xfrm>
            <a:off x="2062167" y="882600"/>
            <a:ext cx="8067600" cy="5092800"/>
          </a:xfrm>
          <a:prstGeom prst="rect">
            <a:avLst/>
          </a:prstGeom>
          <a:solidFill>
            <a:schemeClr val="lt1"/>
          </a:solidFill>
          <a:ln w="1524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733"/>
          </a:p>
        </p:txBody>
      </p:sp>
      <p:sp>
        <p:nvSpPr>
          <p:cNvPr id="50" name="Google Shape;50;p9"/>
          <p:cNvSpPr/>
          <p:nvPr/>
        </p:nvSpPr>
        <p:spPr>
          <a:xfrm>
            <a:off x="11327833" y="6138667"/>
            <a:ext cx="574800" cy="617600"/>
          </a:xfrm>
          <a:prstGeom prst="star10">
            <a:avLst>
              <a:gd name="adj" fmla="val 19936"/>
              <a:gd name="hf" fmla="val 105146"/>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9"/>
          <p:cNvSpPr txBox="1">
            <a:spLocks noGrp="1"/>
          </p:cNvSpPr>
          <p:nvPr>
            <p:ph type="title"/>
          </p:nvPr>
        </p:nvSpPr>
        <p:spPr>
          <a:xfrm>
            <a:off x="2701867" y="1585467"/>
            <a:ext cx="6788400" cy="157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2" name="Google Shape;52;p9"/>
          <p:cNvSpPr txBox="1">
            <a:spLocks noGrp="1"/>
          </p:cNvSpPr>
          <p:nvPr>
            <p:ph type="subTitle" idx="1"/>
          </p:nvPr>
        </p:nvSpPr>
        <p:spPr>
          <a:xfrm>
            <a:off x="2701767" y="3329633"/>
            <a:ext cx="6788400" cy="1943200"/>
          </a:xfrm>
          <a:prstGeom prst="rect">
            <a:avLst/>
          </a:prstGeom>
          <a:ln w="762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71672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74DCDF04-445F-3C66-96F2-96FE9CCB04FD}"/>
              </a:ext>
            </a:extLst>
          </p:cNvPr>
          <p:cNvSpPr>
            <a:spLocks noGrp="1"/>
          </p:cNvSpPr>
          <p:nvPr>
            <p:ph type="title"/>
          </p:nvPr>
        </p:nvSpPr>
        <p:spPr>
          <a:xfrm>
            <a:off x="5212080" y="457200"/>
            <a:ext cx="6583680" cy="1554480"/>
          </a:xfrm>
        </p:spPr>
        <p:txBody>
          <a:bodyPr anchor="b"/>
          <a:lstStyle/>
          <a:p>
            <a:r>
              <a:rPr lang="en-US"/>
              <a:t>Click to edit Master title style</a:t>
            </a:r>
          </a:p>
        </p:txBody>
      </p:sp>
      <p:sp>
        <p:nvSpPr>
          <p:cNvPr id="9" name="Content Placeholder">
            <a:extLst>
              <a:ext uri="{FF2B5EF4-FFF2-40B4-BE49-F238E27FC236}">
                <a16:creationId xmlns:a16="http://schemas.microsoft.com/office/drawing/2014/main" id="{32F905FA-E827-43B3-3BEF-CA8E030BAA88}"/>
              </a:ext>
            </a:extLst>
          </p:cNvPr>
          <p:cNvSpPr>
            <a:spLocks noGrp="1"/>
          </p:cNvSpPr>
          <p:nvPr>
            <p:ph sz="quarter" idx="13"/>
          </p:nvPr>
        </p:nvSpPr>
        <p:spPr>
          <a:xfrm>
            <a:off x="5212080" y="2194560"/>
            <a:ext cx="6583680" cy="3840480"/>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a:extLst>
              <a:ext uri="{FF2B5EF4-FFF2-40B4-BE49-F238E27FC236}">
                <a16:creationId xmlns:a16="http://schemas.microsoft.com/office/drawing/2014/main" id="{806C5147-EB97-99BB-BDA4-07CA519EE7DF}"/>
              </a:ext>
            </a:extLst>
          </p:cNvPr>
          <p:cNvSpPr>
            <a:spLocks noGrp="1"/>
          </p:cNvSpPr>
          <p:nvPr>
            <p:ph type="pic" sz="quarter" idx="21" hasCustomPrompt="1"/>
          </p:nvPr>
        </p:nvSpPr>
        <p:spPr>
          <a:xfrm>
            <a:off x="0" y="0"/>
            <a:ext cx="4887372" cy="5192076"/>
          </a:xfrm>
          <a:custGeom>
            <a:avLst/>
            <a:gdLst>
              <a:gd name="connsiteX0" fmla="*/ 4631245 w 4887372"/>
              <a:gd name="connsiteY0" fmla="*/ 0 h 5192076"/>
              <a:gd name="connsiteX1" fmla="*/ 4655732 w 4887372"/>
              <a:gd name="connsiteY1" fmla="*/ 62105 h 5192076"/>
              <a:gd name="connsiteX2" fmla="*/ 4887372 w 4887372"/>
              <a:gd name="connsiteY2" fmla="*/ 1374661 h 5192076"/>
              <a:gd name="connsiteX3" fmla="*/ 1069957 w 4887372"/>
              <a:gd name="connsiteY3" fmla="*/ 5192076 h 5192076"/>
              <a:gd name="connsiteX4" fmla="*/ 115926 w 4887372"/>
              <a:gd name="connsiteY4" fmla="*/ 5071894 h 5192076"/>
              <a:gd name="connsiteX5" fmla="*/ 0 w 4887372"/>
              <a:gd name="connsiteY5" fmla="*/ 5038975 h 5192076"/>
              <a:gd name="connsiteX6" fmla="*/ 0 w 4887372"/>
              <a:gd name="connsiteY6" fmla="*/ 1 h 519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7372" h="5192076">
                <a:moveTo>
                  <a:pt x="4631245" y="0"/>
                </a:moveTo>
                <a:lnTo>
                  <a:pt x="4655732" y="62105"/>
                </a:lnTo>
                <a:cubicBezTo>
                  <a:pt x="4805588" y="471380"/>
                  <a:pt x="4887372" y="913469"/>
                  <a:pt x="4887372" y="1374661"/>
                </a:cubicBezTo>
                <a:cubicBezTo>
                  <a:pt x="4887372" y="3482961"/>
                  <a:pt x="3178257" y="5192076"/>
                  <a:pt x="1069957" y="5192076"/>
                </a:cubicBezTo>
                <a:cubicBezTo>
                  <a:pt x="740535" y="5192076"/>
                  <a:pt x="420859" y="5150349"/>
                  <a:pt x="115926" y="5071894"/>
                </a:cubicBezTo>
                <a:lnTo>
                  <a:pt x="0" y="5038975"/>
                </a:lnTo>
                <a:lnTo>
                  <a:pt x="0" y="1"/>
                </a:lnTo>
                <a:close/>
              </a:path>
            </a:pathLst>
          </a:custGeom>
          <a:pattFill prst="pct50">
            <a:fgClr>
              <a:schemeClr val="accent1"/>
            </a:fgClr>
            <a:bgClr>
              <a:schemeClr val="accent1">
                <a:lumMod val="20000"/>
                <a:lumOff val="80000"/>
              </a:schemeClr>
            </a:bgClr>
          </a:pattFill>
        </p:spPr>
        <p:txBody>
          <a:bodyPr wrap="square">
            <a:noAutofit/>
          </a:bodyPr>
          <a:lstStyle>
            <a:lvl1pPr marL="0" indent="0">
              <a:buNone/>
              <a:defRPr sz="1800">
                <a:latin typeface="+mn-lt"/>
              </a:defRPr>
            </a:lvl1pPr>
          </a:lstStyle>
          <a:p>
            <a:r>
              <a:rPr lang="en-CA"/>
              <a:t>Image placeholder. </a:t>
            </a:r>
            <a:br>
              <a:rPr lang="en-CA"/>
            </a:br>
            <a:r>
              <a:rPr lang="en-CA"/>
              <a:t>Click the icon to add a picture.</a:t>
            </a:r>
            <a:br>
              <a:rPr lang="en-CA"/>
            </a:br>
            <a:r>
              <a:rPr lang="en-CA"/>
              <a:t>Or drag &amp; drop your image onto the placeholder.</a:t>
            </a:r>
            <a:br>
              <a:rPr lang="en-CA"/>
            </a:br>
            <a:r>
              <a:rPr lang="en-CA"/>
              <a:t>Right-click on the image and choose "Crop" to adjust the photo position.</a:t>
            </a:r>
          </a:p>
        </p:txBody>
      </p:sp>
      <p:grpSp>
        <p:nvGrpSpPr>
          <p:cNvPr id="12" name="Accent Graphic">
            <a:extLst>
              <a:ext uri="{FF2B5EF4-FFF2-40B4-BE49-F238E27FC236}">
                <a16:creationId xmlns:a16="http://schemas.microsoft.com/office/drawing/2014/main" id="{C37483F4-910F-BF42-4D3D-F6555BFF912D}"/>
              </a:ext>
            </a:extLst>
          </p:cNvPr>
          <p:cNvGrpSpPr>
            <a:grpSpLocks noChangeAspect="1"/>
          </p:cNvGrpSpPr>
          <p:nvPr userDrawn="1"/>
        </p:nvGrpSpPr>
        <p:grpSpPr>
          <a:xfrm>
            <a:off x="689785" y="5486825"/>
            <a:ext cx="3383280" cy="1371175"/>
            <a:chOff x="8470900" y="5463822"/>
            <a:chExt cx="3190073" cy="1394178"/>
          </a:xfrm>
        </p:grpSpPr>
        <p:sp>
          <p:nvSpPr>
            <p:cNvPr id="13" name="Freeform 12">
              <a:extLst>
                <a:ext uri="{FF2B5EF4-FFF2-40B4-BE49-F238E27FC236}">
                  <a16:creationId xmlns:a16="http://schemas.microsoft.com/office/drawing/2014/main" id="{3D457830-B14A-377E-BF29-4B7EF27BF9E5}"/>
                </a:ext>
              </a:extLst>
            </p:cNvPr>
            <p:cNvSpPr/>
            <p:nvPr userDrawn="1"/>
          </p:nvSpPr>
          <p:spPr>
            <a:xfrm>
              <a:off x="8470900" y="5463822"/>
              <a:ext cx="3190073" cy="1394178"/>
            </a:xfrm>
            <a:custGeom>
              <a:avLst/>
              <a:gdLst>
                <a:gd name="connsiteX0" fmla="*/ 1595036 w 3190073"/>
                <a:gd name="connsiteY0" fmla="*/ 0 h 1394178"/>
                <a:gd name="connsiteX1" fmla="*/ 3165780 w 3190073"/>
                <a:gd name="connsiteY1" fmla="*/ 1288805 h 1394178"/>
                <a:gd name="connsiteX2" fmla="*/ 3190073 w 3190073"/>
                <a:gd name="connsiteY2" fmla="*/ 1394178 h 1394178"/>
                <a:gd name="connsiteX3" fmla="*/ 2941140 w 3190073"/>
                <a:gd name="connsiteY3" fmla="*/ 1394178 h 1394178"/>
                <a:gd name="connsiteX4" fmla="*/ 2672463 w 3190073"/>
                <a:gd name="connsiteY4" fmla="*/ 1394178 h 1394178"/>
                <a:gd name="connsiteX5" fmla="*/ 2623865 w 3190073"/>
                <a:gd name="connsiteY5" fmla="*/ 1259041 h 1394178"/>
                <a:gd name="connsiteX6" fmla="*/ 1613516 w 3190073"/>
                <a:gd name="connsiteY6" fmla="*/ 560409 h 1394178"/>
                <a:gd name="connsiteX7" fmla="*/ 603167 w 3190073"/>
                <a:gd name="connsiteY7" fmla="*/ 1259041 h 1394178"/>
                <a:gd name="connsiteX8" fmla="*/ 554569 w 3190073"/>
                <a:gd name="connsiteY8" fmla="*/ 1394178 h 1394178"/>
                <a:gd name="connsiteX9" fmla="*/ 261095 w 3190073"/>
                <a:gd name="connsiteY9" fmla="*/ 1394178 h 1394178"/>
                <a:gd name="connsiteX10" fmla="*/ 0 w 3190073"/>
                <a:gd name="connsiteY10" fmla="*/ 1394178 h 1394178"/>
                <a:gd name="connsiteX11" fmla="*/ 24294 w 3190073"/>
                <a:gd name="connsiteY11" fmla="*/ 1288805 h 1394178"/>
                <a:gd name="connsiteX12" fmla="*/ 1595036 w 3190073"/>
                <a:gd name="connsiteY12" fmla="*/ 0 h 139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073" h="1394178">
                  <a:moveTo>
                    <a:pt x="1595036" y="0"/>
                  </a:moveTo>
                  <a:cubicBezTo>
                    <a:pt x="2333058" y="0"/>
                    <a:pt x="2957544" y="542137"/>
                    <a:pt x="3165780" y="1288805"/>
                  </a:cubicBezTo>
                  <a:lnTo>
                    <a:pt x="3190073" y="1394178"/>
                  </a:lnTo>
                  <a:lnTo>
                    <a:pt x="2941140" y="1394178"/>
                  </a:lnTo>
                  <a:lnTo>
                    <a:pt x="2672463" y="1394178"/>
                  </a:lnTo>
                  <a:lnTo>
                    <a:pt x="2623865" y="1259041"/>
                  </a:lnTo>
                  <a:cubicBezTo>
                    <a:pt x="2439363" y="844970"/>
                    <a:pt x="2056236" y="560409"/>
                    <a:pt x="1613516" y="560409"/>
                  </a:cubicBezTo>
                  <a:cubicBezTo>
                    <a:pt x="1170796" y="560409"/>
                    <a:pt x="787669" y="844970"/>
                    <a:pt x="603167" y="1259041"/>
                  </a:cubicBezTo>
                  <a:lnTo>
                    <a:pt x="554569" y="1394178"/>
                  </a:lnTo>
                  <a:lnTo>
                    <a:pt x="261095" y="1394178"/>
                  </a:lnTo>
                  <a:lnTo>
                    <a:pt x="0" y="1394178"/>
                  </a:lnTo>
                  <a:lnTo>
                    <a:pt x="24294" y="1288805"/>
                  </a:lnTo>
                  <a:cubicBezTo>
                    <a:pt x="232529" y="542137"/>
                    <a:pt x="857015" y="0"/>
                    <a:pt x="15950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14" name="Freeform 13">
              <a:extLst>
                <a:ext uri="{FF2B5EF4-FFF2-40B4-BE49-F238E27FC236}">
                  <a16:creationId xmlns:a16="http://schemas.microsoft.com/office/drawing/2014/main" id="{0FEA2732-A45F-2AA0-2BC0-B2CAB19C041B}"/>
                </a:ext>
              </a:extLst>
            </p:cNvPr>
            <p:cNvSpPr/>
            <p:nvPr userDrawn="1"/>
          </p:nvSpPr>
          <p:spPr>
            <a:xfrm>
              <a:off x="8807422" y="5757967"/>
              <a:ext cx="2517028" cy="1100033"/>
            </a:xfrm>
            <a:custGeom>
              <a:avLst/>
              <a:gdLst>
                <a:gd name="connsiteX0" fmla="*/ 1258514 w 2517028"/>
                <a:gd name="connsiteY0" fmla="*/ 0 h 1100033"/>
                <a:gd name="connsiteX1" fmla="*/ 2497860 w 2517028"/>
                <a:gd name="connsiteY1" fmla="*/ 1016892 h 1100033"/>
                <a:gd name="connsiteX2" fmla="*/ 2517028 w 2517028"/>
                <a:gd name="connsiteY2" fmla="*/ 1100033 h 1100033"/>
                <a:gd name="connsiteX3" fmla="*/ 2320615 w 2517028"/>
                <a:gd name="connsiteY3" fmla="*/ 1100033 h 1100033"/>
                <a:gd name="connsiteX4" fmla="*/ 2225907 w 2517028"/>
                <a:gd name="connsiteY4" fmla="*/ 1100033 h 1100033"/>
                <a:gd name="connsiteX5" fmla="*/ 2166698 w 2517028"/>
                <a:gd name="connsiteY5" fmla="*/ 935392 h 1100033"/>
                <a:gd name="connsiteX6" fmla="*/ 1258513 w 2517028"/>
                <a:gd name="connsiteY6" fmla="*/ 307405 h 1100033"/>
                <a:gd name="connsiteX7" fmla="*/ 350329 w 2517028"/>
                <a:gd name="connsiteY7" fmla="*/ 935392 h 1100033"/>
                <a:gd name="connsiteX8" fmla="*/ 291121 w 2517028"/>
                <a:gd name="connsiteY8" fmla="*/ 1100033 h 1100033"/>
                <a:gd name="connsiteX9" fmla="*/ 206009 w 2517028"/>
                <a:gd name="connsiteY9" fmla="*/ 1100033 h 1100033"/>
                <a:gd name="connsiteX10" fmla="*/ 0 w 2517028"/>
                <a:gd name="connsiteY10" fmla="*/ 1100033 h 1100033"/>
                <a:gd name="connsiteX11" fmla="*/ 19168 w 2517028"/>
                <a:gd name="connsiteY11" fmla="*/ 1016892 h 1100033"/>
                <a:gd name="connsiteX12" fmla="*/ 1258514 w 2517028"/>
                <a:gd name="connsiteY12" fmla="*/ 0 h 110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7028" h="1100033">
                  <a:moveTo>
                    <a:pt x="1258514" y="0"/>
                  </a:moveTo>
                  <a:cubicBezTo>
                    <a:pt x="1840827" y="0"/>
                    <a:pt x="2333558" y="427757"/>
                    <a:pt x="2497860" y="1016892"/>
                  </a:cubicBezTo>
                  <a:lnTo>
                    <a:pt x="2517028" y="1100033"/>
                  </a:lnTo>
                  <a:lnTo>
                    <a:pt x="2320615" y="1100033"/>
                  </a:lnTo>
                  <a:lnTo>
                    <a:pt x="2225907" y="1100033"/>
                  </a:lnTo>
                  <a:lnTo>
                    <a:pt x="2166698" y="935392"/>
                  </a:lnTo>
                  <a:cubicBezTo>
                    <a:pt x="2000852" y="563193"/>
                    <a:pt x="1656466" y="307405"/>
                    <a:pt x="1258513" y="307405"/>
                  </a:cubicBezTo>
                  <a:cubicBezTo>
                    <a:pt x="860560" y="307405"/>
                    <a:pt x="516175" y="563193"/>
                    <a:pt x="350329" y="935392"/>
                  </a:cubicBezTo>
                  <a:lnTo>
                    <a:pt x="291121" y="1100033"/>
                  </a:lnTo>
                  <a:lnTo>
                    <a:pt x="206009" y="1100033"/>
                  </a:lnTo>
                  <a:lnTo>
                    <a:pt x="0" y="1100033"/>
                  </a:lnTo>
                  <a:lnTo>
                    <a:pt x="19168" y="1016892"/>
                  </a:lnTo>
                  <a:cubicBezTo>
                    <a:pt x="183470" y="427757"/>
                    <a:pt x="676201" y="0"/>
                    <a:pt x="125851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grpSp>
      <p:sp>
        <p:nvSpPr>
          <p:cNvPr id="5" name="Date Placeholder 4">
            <a:extLst>
              <a:ext uri="{FF2B5EF4-FFF2-40B4-BE49-F238E27FC236}">
                <a16:creationId xmlns:a16="http://schemas.microsoft.com/office/drawing/2014/main" id="{6C5406D8-E21B-CA24-F60A-F58F4F11D175}"/>
              </a:ext>
            </a:extLst>
          </p:cNvPr>
          <p:cNvSpPr>
            <a:spLocks noGrp="1"/>
          </p:cNvSpPr>
          <p:nvPr>
            <p:ph type="dt" sz="half" idx="18"/>
          </p:nvPr>
        </p:nvSpPr>
        <p:spPr/>
        <p:txBody>
          <a:bodyPr/>
          <a:lstStyle/>
          <a:p>
            <a:pPr>
              <a:defRPr/>
            </a:pPr>
            <a:fld id="{E5870491-0335-F542-AC41-188C33329DF5}" type="datetime1">
              <a:rPr lang="en-CA" smtClean="0"/>
              <a:t>2025-03-15</a:t>
            </a:fld>
            <a:endParaRPr lang="en-CA"/>
          </a:p>
        </p:txBody>
      </p:sp>
      <p:sp>
        <p:nvSpPr>
          <p:cNvPr id="6" name="Footer Placeholder 5">
            <a:extLst>
              <a:ext uri="{FF2B5EF4-FFF2-40B4-BE49-F238E27FC236}">
                <a16:creationId xmlns:a16="http://schemas.microsoft.com/office/drawing/2014/main" id="{5AED9E71-B05F-84B4-E413-EB79A442AD41}"/>
              </a:ext>
            </a:extLst>
          </p:cNvPr>
          <p:cNvSpPr>
            <a:spLocks noGrp="1"/>
          </p:cNvSpPr>
          <p:nvPr>
            <p:ph type="ftr" sz="quarter" idx="19"/>
          </p:nvPr>
        </p:nvSpPr>
        <p:spPr>
          <a:xfrm>
            <a:off x="5212080" y="6356350"/>
            <a:ext cx="4663440" cy="365125"/>
          </a:xfrm>
        </p:spPr>
        <p:txBody>
          <a:bodyPr/>
          <a:lstStyle/>
          <a:p>
            <a:pPr>
              <a:defRPr/>
            </a:pPr>
            <a:r>
              <a:rPr lang="en-US"/>
              <a:t>© Company Name. All Rights Reserved. </a:t>
            </a:r>
            <a:endParaRPr lang="en-CA"/>
          </a:p>
        </p:txBody>
      </p:sp>
      <p:sp>
        <p:nvSpPr>
          <p:cNvPr id="7" name="Slide Number Placeholder 6">
            <a:extLst>
              <a:ext uri="{FF2B5EF4-FFF2-40B4-BE49-F238E27FC236}">
                <a16:creationId xmlns:a16="http://schemas.microsoft.com/office/drawing/2014/main" id="{50CF373D-1493-EBF3-BA58-ED16B84AE8F4}"/>
              </a:ext>
            </a:extLst>
          </p:cNvPr>
          <p:cNvSpPr>
            <a:spLocks noGrp="1"/>
          </p:cNvSpPr>
          <p:nvPr>
            <p:ph type="sldNum" sz="quarter" idx="20"/>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2414354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mage Left Border">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74DCDF04-445F-3C66-96F2-96FE9CCB04FD}"/>
              </a:ext>
            </a:extLst>
          </p:cNvPr>
          <p:cNvSpPr>
            <a:spLocks noGrp="1"/>
          </p:cNvSpPr>
          <p:nvPr>
            <p:ph type="title"/>
          </p:nvPr>
        </p:nvSpPr>
        <p:spPr>
          <a:xfrm>
            <a:off x="5212080" y="457200"/>
            <a:ext cx="6583680" cy="1554480"/>
          </a:xfrm>
        </p:spPr>
        <p:txBody>
          <a:bodyPr anchor="b"/>
          <a:lstStyle/>
          <a:p>
            <a:r>
              <a:rPr lang="en-US"/>
              <a:t>Click to edit Master title style</a:t>
            </a:r>
          </a:p>
        </p:txBody>
      </p:sp>
      <p:sp>
        <p:nvSpPr>
          <p:cNvPr id="9" name="Content Placeholder">
            <a:extLst>
              <a:ext uri="{FF2B5EF4-FFF2-40B4-BE49-F238E27FC236}">
                <a16:creationId xmlns:a16="http://schemas.microsoft.com/office/drawing/2014/main" id="{32F905FA-E827-43B3-3BEF-CA8E030BAA88}"/>
              </a:ext>
            </a:extLst>
          </p:cNvPr>
          <p:cNvSpPr>
            <a:spLocks noGrp="1"/>
          </p:cNvSpPr>
          <p:nvPr>
            <p:ph sz="quarter" idx="13"/>
          </p:nvPr>
        </p:nvSpPr>
        <p:spPr>
          <a:xfrm>
            <a:off x="5212080" y="2194560"/>
            <a:ext cx="6583680" cy="3840480"/>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Image Border">
            <a:extLst>
              <a:ext uri="{FF2B5EF4-FFF2-40B4-BE49-F238E27FC236}">
                <a16:creationId xmlns:a16="http://schemas.microsoft.com/office/drawing/2014/main" id="{031D93B2-7D02-DDB4-95C1-9DF598A96519}"/>
              </a:ext>
              <a:ext uri="{C183D7F6-B498-43B3-948B-1728B52AA6E4}">
                <adec:decorative xmlns:adec="http://schemas.microsoft.com/office/drawing/2017/decorative" val="1"/>
              </a:ext>
            </a:extLst>
          </p:cNvPr>
          <p:cNvSpPr/>
          <p:nvPr userDrawn="1"/>
        </p:nvSpPr>
        <p:spPr>
          <a:xfrm flipH="1">
            <a:off x="0" y="0"/>
            <a:ext cx="4887372" cy="5192076"/>
          </a:xfrm>
          <a:custGeom>
            <a:avLst/>
            <a:gdLst>
              <a:gd name="connsiteX0" fmla="*/ 256127 w 4887372"/>
              <a:gd name="connsiteY0" fmla="*/ 0 h 5192076"/>
              <a:gd name="connsiteX1" fmla="*/ 4887372 w 4887372"/>
              <a:gd name="connsiteY1" fmla="*/ 1 h 5192076"/>
              <a:gd name="connsiteX2" fmla="*/ 4887372 w 4887372"/>
              <a:gd name="connsiteY2" fmla="*/ 5038975 h 5192076"/>
              <a:gd name="connsiteX3" fmla="*/ 4771446 w 4887372"/>
              <a:gd name="connsiteY3" fmla="*/ 5071894 h 5192076"/>
              <a:gd name="connsiteX4" fmla="*/ 3817415 w 4887372"/>
              <a:gd name="connsiteY4" fmla="*/ 5192076 h 5192076"/>
              <a:gd name="connsiteX5" fmla="*/ 0 w 4887372"/>
              <a:gd name="connsiteY5" fmla="*/ 1374661 h 5192076"/>
              <a:gd name="connsiteX6" fmla="*/ 231640 w 4887372"/>
              <a:gd name="connsiteY6" fmla="*/ 62105 h 5192076"/>
              <a:gd name="connsiteX7" fmla="*/ 256127 w 4887372"/>
              <a:gd name="connsiteY7" fmla="*/ 0 h 519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7372" h="5192076">
                <a:moveTo>
                  <a:pt x="256127" y="0"/>
                </a:moveTo>
                <a:lnTo>
                  <a:pt x="4887372" y="1"/>
                </a:lnTo>
                <a:lnTo>
                  <a:pt x="4887372" y="5038975"/>
                </a:lnTo>
                <a:lnTo>
                  <a:pt x="4771446" y="5071894"/>
                </a:lnTo>
                <a:cubicBezTo>
                  <a:pt x="4466513" y="5150349"/>
                  <a:pt x="4146837" y="5192076"/>
                  <a:pt x="3817415" y="5192076"/>
                </a:cubicBezTo>
                <a:cubicBezTo>
                  <a:pt x="1709115" y="5192076"/>
                  <a:pt x="0" y="3482961"/>
                  <a:pt x="0" y="1374661"/>
                </a:cubicBezTo>
                <a:cubicBezTo>
                  <a:pt x="0" y="913469"/>
                  <a:pt x="81784" y="471380"/>
                  <a:pt x="231640" y="62105"/>
                </a:cubicBezTo>
                <a:lnTo>
                  <a:pt x="25612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3" name="Picture Placeholder">
            <a:extLst>
              <a:ext uri="{FF2B5EF4-FFF2-40B4-BE49-F238E27FC236}">
                <a16:creationId xmlns:a16="http://schemas.microsoft.com/office/drawing/2014/main" id="{39EDF9A2-FFEE-0634-263B-58B12B265131}"/>
              </a:ext>
            </a:extLst>
          </p:cNvPr>
          <p:cNvSpPr>
            <a:spLocks noGrp="1"/>
          </p:cNvSpPr>
          <p:nvPr>
            <p:ph type="pic" sz="quarter" idx="21" hasCustomPrompt="1"/>
          </p:nvPr>
        </p:nvSpPr>
        <p:spPr>
          <a:xfrm>
            <a:off x="1" y="1"/>
            <a:ext cx="4544677" cy="4849381"/>
          </a:xfrm>
          <a:custGeom>
            <a:avLst/>
            <a:gdLst>
              <a:gd name="connsiteX0" fmla="*/ 4260949 w 4544677"/>
              <a:gd name="connsiteY0" fmla="*/ 0 h 4849381"/>
              <a:gd name="connsiteX1" fmla="*/ 4271616 w 4544677"/>
              <a:gd name="connsiteY1" fmla="*/ 22142 h 4849381"/>
              <a:gd name="connsiteX2" fmla="*/ 4544677 w 4544677"/>
              <a:gd name="connsiteY2" fmla="*/ 1374661 h 4849381"/>
              <a:gd name="connsiteX3" fmla="*/ 1069957 w 4544677"/>
              <a:gd name="connsiteY3" fmla="*/ 4849381 h 4849381"/>
              <a:gd name="connsiteX4" fmla="*/ 36682 w 4544677"/>
              <a:gd name="connsiteY4" fmla="*/ 4693164 h 4849381"/>
              <a:gd name="connsiteX5" fmla="*/ 0 w 4544677"/>
              <a:gd name="connsiteY5" fmla="*/ 4680752 h 4849381"/>
              <a:gd name="connsiteX6" fmla="*/ 0 w 4544677"/>
              <a:gd name="connsiteY6" fmla="*/ 1 h 484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4677" h="4849381">
                <a:moveTo>
                  <a:pt x="4260949" y="0"/>
                </a:moveTo>
                <a:lnTo>
                  <a:pt x="4271616" y="22142"/>
                </a:lnTo>
                <a:cubicBezTo>
                  <a:pt x="4447446" y="437852"/>
                  <a:pt x="4544677" y="894901"/>
                  <a:pt x="4544677" y="1374661"/>
                </a:cubicBezTo>
                <a:cubicBezTo>
                  <a:pt x="4544677" y="3293696"/>
                  <a:pt x="2988992" y="4849381"/>
                  <a:pt x="1069957" y="4849381"/>
                </a:cubicBezTo>
                <a:cubicBezTo>
                  <a:pt x="710138" y="4849381"/>
                  <a:pt x="363093" y="4794689"/>
                  <a:pt x="36682" y="4693164"/>
                </a:cubicBezTo>
                <a:lnTo>
                  <a:pt x="0" y="4680752"/>
                </a:lnTo>
                <a:lnTo>
                  <a:pt x="0" y="1"/>
                </a:lnTo>
                <a:close/>
              </a:path>
            </a:pathLst>
          </a:custGeom>
          <a:pattFill prst="pct50">
            <a:fgClr>
              <a:schemeClr val="accent1"/>
            </a:fgClr>
            <a:bgClr>
              <a:schemeClr val="accent1">
                <a:lumMod val="20000"/>
                <a:lumOff val="80000"/>
              </a:schemeClr>
            </a:bgClr>
          </a:pattFill>
        </p:spPr>
        <p:txBody>
          <a:bodyPr wrap="square">
            <a:noAutofit/>
          </a:bodyPr>
          <a:lstStyle>
            <a:lvl1pPr marL="0" indent="0">
              <a:buNone/>
              <a:defRPr sz="1800">
                <a:latin typeface="+mn-lt"/>
              </a:defRPr>
            </a:lvl1pPr>
          </a:lstStyle>
          <a:p>
            <a:r>
              <a:rPr lang="en-CA"/>
              <a:t>Image placeholder. </a:t>
            </a:r>
            <a:br>
              <a:rPr lang="en-CA"/>
            </a:br>
            <a:r>
              <a:rPr lang="en-CA"/>
              <a:t>Click the icon to add a picture.</a:t>
            </a:r>
            <a:br>
              <a:rPr lang="en-CA"/>
            </a:br>
            <a:r>
              <a:rPr lang="en-CA"/>
              <a:t>Or drag &amp; drop your image onto the placeholder.</a:t>
            </a:r>
            <a:br>
              <a:rPr lang="en-CA"/>
            </a:br>
            <a:r>
              <a:rPr lang="en-CA"/>
              <a:t>Right-click on the image and choose "Crop" to adjust the photo position.</a:t>
            </a:r>
          </a:p>
        </p:txBody>
      </p:sp>
      <p:grpSp>
        <p:nvGrpSpPr>
          <p:cNvPr id="4" name="Accent Graphic">
            <a:extLst>
              <a:ext uri="{FF2B5EF4-FFF2-40B4-BE49-F238E27FC236}">
                <a16:creationId xmlns:a16="http://schemas.microsoft.com/office/drawing/2014/main" id="{365A4475-0056-3A25-322C-7529D9043B58}"/>
              </a:ext>
            </a:extLst>
          </p:cNvPr>
          <p:cNvGrpSpPr>
            <a:grpSpLocks noChangeAspect="1"/>
          </p:cNvGrpSpPr>
          <p:nvPr userDrawn="1"/>
        </p:nvGrpSpPr>
        <p:grpSpPr>
          <a:xfrm>
            <a:off x="689785" y="5486825"/>
            <a:ext cx="3383280" cy="1371175"/>
            <a:chOff x="8470900" y="5463822"/>
            <a:chExt cx="3190073" cy="1394178"/>
          </a:xfrm>
        </p:grpSpPr>
        <p:sp>
          <p:nvSpPr>
            <p:cNvPr id="10" name="Freeform 9">
              <a:extLst>
                <a:ext uri="{FF2B5EF4-FFF2-40B4-BE49-F238E27FC236}">
                  <a16:creationId xmlns:a16="http://schemas.microsoft.com/office/drawing/2014/main" id="{C7109688-EC46-D782-6E72-DD9629414CE6}"/>
                </a:ext>
              </a:extLst>
            </p:cNvPr>
            <p:cNvSpPr/>
            <p:nvPr userDrawn="1"/>
          </p:nvSpPr>
          <p:spPr>
            <a:xfrm>
              <a:off x="8470900" y="5463822"/>
              <a:ext cx="3190073" cy="1394178"/>
            </a:xfrm>
            <a:custGeom>
              <a:avLst/>
              <a:gdLst>
                <a:gd name="connsiteX0" fmla="*/ 1595036 w 3190073"/>
                <a:gd name="connsiteY0" fmla="*/ 0 h 1394178"/>
                <a:gd name="connsiteX1" fmla="*/ 3165780 w 3190073"/>
                <a:gd name="connsiteY1" fmla="*/ 1288805 h 1394178"/>
                <a:gd name="connsiteX2" fmla="*/ 3190073 w 3190073"/>
                <a:gd name="connsiteY2" fmla="*/ 1394178 h 1394178"/>
                <a:gd name="connsiteX3" fmla="*/ 2941140 w 3190073"/>
                <a:gd name="connsiteY3" fmla="*/ 1394178 h 1394178"/>
                <a:gd name="connsiteX4" fmla="*/ 2672463 w 3190073"/>
                <a:gd name="connsiteY4" fmla="*/ 1394178 h 1394178"/>
                <a:gd name="connsiteX5" fmla="*/ 2623865 w 3190073"/>
                <a:gd name="connsiteY5" fmla="*/ 1259041 h 1394178"/>
                <a:gd name="connsiteX6" fmla="*/ 1613516 w 3190073"/>
                <a:gd name="connsiteY6" fmla="*/ 560409 h 1394178"/>
                <a:gd name="connsiteX7" fmla="*/ 603167 w 3190073"/>
                <a:gd name="connsiteY7" fmla="*/ 1259041 h 1394178"/>
                <a:gd name="connsiteX8" fmla="*/ 554569 w 3190073"/>
                <a:gd name="connsiteY8" fmla="*/ 1394178 h 1394178"/>
                <a:gd name="connsiteX9" fmla="*/ 261095 w 3190073"/>
                <a:gd name="connsiteY9" fmla="*/ 1394178 h 1394178"/>
                <a:gd name="connsiteX10" fmla="*/ 0 w 3190073"/>
                <a:gd name="connsiteY10" fmla="*/ 1394178 h 1394178"/>
                <a:gd name="connsiteX11" fmla="*/ 24294 w 3190073"/>
                <a:gd name="connsiteY11" fmla="*/ 1288805 h 1394178"/>
                <a:gd name="connsiteX12" fmla="*/ 1595036 w 3190073"/>
                <a:gd name="connsiteY12" fmla="*/ 0 h 139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073" h="1394178">
                  <a:moveTo>
                    <a:pt x="1595036" y="0"/>
                  </a:moveTo>
                  <a:cubicBezTo>
                    <a:pt x="2333058" y="0"/>
                    <a:pt x="2957544" y="542137"/>
                    <a:pt x="3165780" y="1288805"/>
                  </a:cubicBezTo>
                  <a:lnTo>
                    <a:pt x="3190073" y="1394178"/>
                  </a:lnTo>
                  <a:lnTo>
                    <a:pt x="2941140" y="1394178"/>
                  </a:lnTo>
                  <a:lnTo>
                    <a:pt x="2672463" y="1394178"/>
                  </a:lnTo>
                  <a:lnTo>
                    <a:pt x="2623865" y="1259041"/>
                  </a:lnTo>
                  <a:cubicBezTo>
                    <a:pt x="2439363" y="844970"/>
                    <a:pt x="2056236" y="560409"/>
                    <a:pt x="1613516" y="560409"/>
                  </a:cubicBezTo>
                  <a:cubicBezTo>
                    <a:pt x="1170796" y="560409"/>
                    <a:pt x="787669" y="844970"/>
                    <a:pt x="603167" y="1259041"/>
                  </a:cubicBezTo>
                  <a:lnTo>
                    <a:pt x="554569" y="1394178"/>
                  </a:lnTo>
                  <a:lnTo>
                    <a:pt x="261095" y="1394178"/>
                  </a:lnTo>
                  <a:lnTo>
                    <a:pt x="0" y="1394178"/>
                  </a:lnTo>
                  <a:lnTo>
                    <a:pt x="24294" y="1288805"/>
                  </a:lnTo>
                  <a:cubicBezTo>
                    <a:pt x="232529" y="542137"/>
                    <a:pt x="857015" y="0"/>
                    <a:pt x="15950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sp>
          <p:nvSpPr>
            <p:cNvPr id="15" name="Freeform 14">
              <a:extLst>
                <a:ext uri="{FF2B5EF4-FFF2-40B4-BE49-F238E27FC236}">
                  <a16:creationId xmlns:a16="http://schemas.microsoft.com/office/drawing/2014/main" id="{49D1C7F3-1A1C-E6C9-E35A-70A5DF1D03BC}"/>
                </a:ext>
              </a:extLst>
            </p:cNvPr>
            <p:cNvSpPr/>
            <p:nvPr userDrawn="1"/>
          </p:nvSpPr>
          <p:spPr>
            <a:xfrm>
              <a:off x="8807422" y="5757967"/>
              <a:ext cx="2517028" cy="1100033"/>
            </a:xfrm>
            <a:custGeom>
              <a:avLst/>
              <a:gdLst>
                <a:gd name="connsiteX0" fmla="*/ 1258514 w 2517028"/>
                <a:gd name="connsiteY0" fmla="*/ 0 h 1100033"/>
                <a:gd name="connsiteX1" fmla="*/ 2497860 w 2517028"/>
                <a:gd name="connsiteY1" fmla="*/ 1016892 h 1100033"/>
                <a:gd name="connsiteX2" fmla="*/ 2517028 w 2517028"/>
                <a:gd name="connsiteY2" fmla="*/ 1100033 h 1100033"/>
                <a:gd name="connsiteX3" fmla="*/ 2320615 w 2517028"/>
                <a:gd name="connsiteY3" fmla="*/ 1100033 h 1100033"/>
                <a:gd name="connsiteX4" fmla="*/ 2225907 w 2517028"/>
                <a:gd name="connsiteY4" fmla="*/ 1100033 h 1100033"/>
                <a:gd name="connsiteX5" fmla="*/ 2166698 w 2517028"/>
                <a:gd name="connsiteY5" fmla="*/ 935392 h 1100033"/>
                <a:gd name="connsiteX6" fmla="*/ 1258513 w 2517028"/>
                <a:gd name="connsiteY6" fmla="*/ 307405 h 1100033"/>
                <a:gd name="connsiteX7" fmla="*/ 350329 w 2517028"/>
                <a:gd name="connsiteY7" fmla="*/ 935392 h 1100033"/>
                <a:gd name="connsiteX8" fmla="*/ 291121 w 2517028"/>
                <a:gd name="connsiteY8" fmla="*/ 1100033 h 1100033"/>
                <a:gd name="connsiteX9" fmla="*/ 206009 w 2517028"/>
                <a:gd name="connsiteY9" fmla="*/ 1100033 h 1100033"/>
                <a:gd name="connsiteX10" fmla="*/ 0 w 2517028"/>
                <a:gd name="connsiteY10" fmla="*/ 1100033 h 1100033"/>
                <a:gd name="connsiteX11" fmla="*/ 19168 w 2517028"/>
                <a:gd name="connsiteY11" fmla="*/ 1016892 h 1100033"/>
                <a:gd name="connsiteX12" fmla="*/ 1258514 w 2517028"/>
                <a:gd name="connsiteY12" fmla="*/ 0 h 110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7028" h="1100033">
                  <a:moveTo>
                    <a:pt x="1258514" y="0"/>
                  </a:moveTo>
                  <a:cubicBezTo>
                    <a:pt x="1840827" y="0"/>
                    <a:pt x="2333558" y="427757"/>
                    <a:pt x="2497860" y="1016892"/>
                  </a:cubicBezTo>
                  <a:lnTo>
                    <a:pt x="2517028" y="1100033"/>
                  </a:lnTo>
                  <a:lnTo>
                    <a:pt x="2320615" y="1100033"/>
                  </a:lnTo>
                  <a:lnTo>
                    <a:pt x="2225907" y="1100033"/>
                  </a:lnTo>
                  <a:lnTo>
                    <a:pt x="2166698" y="935392"/>
                  </a:lnTo>
                  <a:cubicBezTo>
                    <a:pt x="2000852" y="563193"/>
                    <a:pt x="1656466" y="307405"/>
                    <a:pt x="1258513" y="307405"/>
                  </a:cubicBezTo>
                  <a:cubicBezTo>
                    <a:pt x="860560" y="307405"/>
                    <a:pt x="516175" y="563193"/>
                    <a:pt x="350329" y="935392"/>
                  </a:cubicBezTo>
                  <a:lnTo>
                    <a:pt x="291121" y="1100033"/>
                  </a:lnTo>
                  <a:lnTo>
                    <a:pt x="206009" y="1100033"/>
                  </a:lnTo>
                  <a:lnTo>
                    <a:pt x="0" y="1100033"/>
                  </a:lnTo>
                  <a:lnTo>
                    <a:pt x="19168" y="1016892"/>
                  </a:lnTo>
                  <a:cubicBezTo>
                    <a:pt x="183470" y="427757"/>
                    <a:pt x="676201" y="0"/>
                    <a:pt x="125851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mn-lt"/>
                <a:ea typeface="+mn-ea"/>
                <a:cs typeface="+mn-cs"/>
              </a:endParaRPr>
            </a:p>
          </p:txBody>
        </p:sp>
      </p:grpSp>
      <p:sp>
        <p:nvSpPr>
          <p:cNvPr id="5" name="Date Placeholder 4">
            <a:extLst>
              <a:ext uri="{FF2B5EF4-FFF2-40B4-BE49-F238E27FC236}">
                <a16:creationId xmlns:a16="http://schemas.microsoft.com/office/drawing/2014/main" id="{6C5406D8-E21B-CA24-F60A-F58F4F11D175}"/>
              </a:ext>
            </a:extLst>
          </p:cNvPr>
          <p:cNvSpPr>
            <a:spLocks noGrp="1"/>
          </p:cNvSpPr>
          <p:nvPr>
            <p:ph type="dt" sz="half" idx="18"/>
          </p:nvPr>
        </p:nvSpPr>
        <p:spPr/>
        <p:txBody>
          <a:bodyPr/>
          <a:lstStyle/>
          <a:p>
            <a:pPr>
              <a:defRPr/>
            </a:pPr>
            <a:fld id="{D187CF8C-41EB-1041-9823-1963DE6ED441}" type="datetime1">
              <a:rPr lang="en-CA" smtClean="0"/>
              <a:t>2025-03-15</a:t>
            </a:fld>
            <a:endParaRPr lang="en-CA"/>
          </a:p>
        </p:txBody>
      </p:sp>
      <p:sp>
        <p:nvSpPr>
          <p:cNvPr id="6" name="Footer Placeholder 5">
            <a:extLst>
              <a:ext uri="{FF2B5EF4-FFF2-40B4-BE49-F238E27FC236}">
                <a16:creationId xmlns:a16="http://schemas.microsoft.com/office/drawing/2014/main" id="{5AED9E71-B05F-84B4-E413-EB79A442AD41}"/>
              </a:ext>
            </a:extLst>
          </p:cNvPr>
          <p:cNvSpPr>
            <a:spLocks noGrp="1"/>
          </p:cNvSpPr>
          <p:nvPr>
            <p:ph type="ftr" sz="quarter" idx="19"/>
          </p:nvPr>
        </p:nvSpPr>
        <p:spPr>
          <a:xfrm>
            <a:off x="5212080" y="6356350"/>
            <a:ext cx="4663440" cy="365125"/>
          </a:xfrm>
        </p:spPr>
        <p:txBody>
          <a:bodyPr/>
          <a:lstStyle/>
          <a:p>
            <a:pPr>
              <a:defRPr/>
            </a:pPr>
            <a:r>
              <a:rPr lang="en-US"/>
              <a:t>© Company Name. All Rights Reserved. </a:t>
            </a:r>
            <a:endParaRPr lang="en-CA"/>
          </a:p>
        </p:txBody>
      </p:sp>
      <p:sp>
        <p:nvSpPr>
          <p:cNvPr id="7" name="Slide Number Placeholder 6">
            <a:extLst>
              <a:ext uri="{FF2B5EF4-FFF2-40B4-BE49-F238E27FC236}">
                <a16:creationId xmlns:a16="http://schemas.microsoft.com/office/drawing/2014/main" id="{50CF373D-1493-EBF3-BA58-ED16B84AE8F4}"/>
              </a:ext>
            </a:extLst>
          </p:cNvPr>
          <p:cNvSpPr>
            <a:spLocks noGrp="1"/>
          </p:cNvSpPr>
          <p:nvPr>
            <p:ph type="sldNum" sz="quarter" idx="20"/>
          </p:nvPr>
        </p:nvSpPr>
        <p:spPr/>
        <p:txBody>
          <a:bodyPr/>
          <a:lstStyle/>
          <a:p>
            <a:pPr>
              <a:defRPr/>
            </a:pPr>
            <a:fld id="{6BD307FB-DB4C-6C47-A414-BA54DA0D2891}" type="slidenum">
              <a:rPr lang="en-CA" smtClean="0"/>
              <a:pPr>
                <a:defRPr/>
              </a:pPr>
              <a:t>‹#›</a:t>
            </a:fld>
            <a:endParaRPr lang="en-CA"/>
          </a:p>
        </p:txBody>
      </p:sp>
    </p:spTree>
    <p:extLst>
      <p:ext uri="{BB962C8B-B14F-4D97-AF65-F5344CB8AC3E}">
        <p14:creationId xmlns:p14="http://schemas.microsoft.com/office/powerpoint/2010/main" val="106877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F026B-A797-083E-AA8B-DB5B411306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9F561-D9EC-C3C5-FA59-906688624E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791DE-F086-7B24-D832-E7D522B16924}"/>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5" name="Footer Placeholder 4">
            <a:extLst>
              <a:ext uri="{FF2B5EF4-FFF2-40B4-BE49-F238E27FC236}">
                <a16:creationId xmlns:a16="http://schemas.microsoft.com/office/drawing/2014/main" id="{DD296C3A-CE4E-5887-A8E3-2D03A2583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E6935-93DB-FE20-C1AD-34381BF6BC99}"/>
              </a:ext>
            </a:extLst>
          </p:cNvPr>
          <p:cNvSpPr>
            <a:spLocks noGrp="1"/>
          </p:cNvSpPr>
          <p:nvPr>
            <p:ph type="sldNum" sz="quarter" idx="12"/>
          </p:nvPr>
        </p:nvSpPr>
        <p:spPr/>
        <p:txBody>
          <a:bodyPr/>
          <a:lstStyle/>
          <a:p>
            <a:fld id="{92D36619-11D7-4FB6-8514-E67294A2FE12}" type="slidenum">
              <a:rPr lang="en-US" smtClean="0"/>
              <a:t>‹#›</a:t>
            </a:fld>
            <a:endParaRPr lang="en-US"/>
          </a:p>
        </p:txBody>
      </p:sp>
    </p:spTree>
    <p:extLst>
      <p:ext uri="{BB962C8B-B14F-4D97-AF65-F5344CB8AC3E}">
        <p14:creationId xmlns:p14="http://schemas.microsoft.com/office/powerpoint/2010/main" val="11407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4C9-6E53-787F-2562-BDAEFADC0F10}"/>
              </a:ext>
            </a:extLst>
          </p:cNvPr>
          <p:cNvSpPr>
            <a:spLocks noGrp="1"/>
          </p:cNvSpPr>
          <p:nvPr>
            <p:ph type="title"/>
          </p:nvPr>
        </p:nvSpPr>
        <p:spPr>
          <a:xfrm>
            <a:off x="419099" y="1341143"/>
            <a:ext cx="6730403" cy="267552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CE6171-571A-A100-AC22-0F014200F22D}"/>
              </a:ext>
            </a:extLst>
          </p:cNvPr>
          <p:cNvSpPr>
            <a:spLocks noGrp="1"/>
          </p:cNvSpPr>
          <p:nvPr>
            <p:ph type="body" idx="1"/>
          </p:nvPr>
        </p:nvSpPr>
        <p:spPr>
          <a:xfrm>
            <a:off x="419100" y="4016670"/>
            <a:ext cx="6730402"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1EBF2-6073-00A1-6560-35CC757BF7D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5" name="Footer Placeholder 4">
            <a:extLst>
              <a:ext uri="{FF2B5EF4-FFF2-40B4-BE49-F238E27FC236}">
                <a16:creationId xmlns:a16="http://schemas.microsoft.com/office/drawing/2014/main" id="{818F4C3C-39AF-EA8C-FDF9-A74657EE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3F261-782D-70A6-7F43-81A91FC6823B}"/>
              </a:ext>
            </a:extLst>
          </p:cNvPr>
          <p:cNvSpPr>
            <a:spLocks noGrp="1"/>
          </p:cNvSpPr>
          <p:nvPr>
            <p:ph type="sldNum" sz="quarter" idx="12"/>
          </p:nvPr>
        </p:nvSpPr>
        <p:spPr/>
        <p:txBody>
          <a:bodyPr/>
          <a:lstStyle/>
          <a:p>
            <a:fld id="{92D36619-11D7-4FB6-8514-E67294A2FE12}" type="slidenum">
              <a:rPr lang="en-US" smtClean="0"/>
              <a:t>‹#›</a:t>
            </a:fld>
            <a:endParaRPr lang="en-US"/>
          </a:p>
        </p:txBody>
      </p:sp>
      <p:grpSp>
        <p:nvGrpSpPr>
          <p:cNvPr id="7" name="Group 6">
            <a:extLst>
              <a:ext uri="{FF2B5EF4-FFF2-40B4-BE49-F238E27FC236}">
                <a16:creationId xmlns:a16="http://schemas.microsoft.com/office/drawing/2014/main" id="{99F0651E-97C5-2604-00FA-54A41CCE293D}"/>
              </a:ext>
            </a:extLst>
          </p:cNvPr>
          <p:cNvGrpSpPr/>
          <p:nvPr userDrawn="1"/>
        </p:nvGrpSpPr>
        <p:grpSpPr>
          <a:xfrm>
            <a:off x="8079289" y="2959025"/>
            <a:ext cx="3224573" cy="3381010"/>
            <a:chOff x="8048936" y="1615552"/>
            <a:chExt cx="3224573" cy="3381010"/>
          </a:xfrm>
        </p:grpSpPr>
        <p:sp>
          <p:nvSpPr>
            <p:cNvPr id="8" name="Oval 7">
              <a:extLst>
                <a:ext uri="{FF2B5EF4-FFF2-40B4-BE49-F238E27FC236}">
                  <a16:creationId xmlns:a16="http://schemas.microsoft.com/office/drawing/2014/main" id="{9097C076-F934-B53C-B40F-C5084841FCBA}"/>
                </a:ext>
              </a:extLst>
            </p:cNvPr>
            <p:cNvSpPr/>
            <p:nvPr userDrawn="1"/>
          </p:nvSpPr>
          <p:spPr>
            <a:xfrm>
              <a:off x="8074147" y="1711491"/>
              <a:ext cx="3093403" cy="309340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8B3AB7B-881B-44B7-67C9-936E75B536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32392" y="2853665"/>
              <a:ext cx="2176911" cy="2142897"/>
            </a:xfrm>
            <a:prstGeom prst="rect">
              <a:avLst/>
            </a:prstGeom>
          </p:spPr>
        </p:pic>
        <p:sp>
          <p:nvSpPr>
            <p:cNvPr id="10" name="Oval 9">
              <a:extLst>
                <a:ext uri="{FF2B5EF4-FFF2-40B4-BE49-F238E27FC236}">
                  <a16:creationId xmlns:a16="http://schemas.microsoft.com/office/drawing/2014/main" id="{D65F2A08-EABB-0EC9-7F84-EFD95C433698}"/>
                </a:ext>
              </a:extLst>
            </p:cNvPr>
            <p:cNvSpPr/>
            <p:nvPr userDrawn="1"/>
          </p:nvSpPr>
          <p:spPr>
            <a:xfrm>
              <a:off x="8048936" y="1615552"/>
              <a:ext cx="3224573" cy="3224573"/>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3014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4C9-6E53-787F-2562-BDAEFADC0F10}"/>
              </a:ext>
            </a:extLst>
          </p:cNvPr>
          <p:cNvSpPr>
            <a:spLocks noGrp="1"/>
          </p:cNvSpPr>
          <p:nvPr>
            <p:ph type="title"/>
          </p:nvPr>
        </p:nvSpPr>
        <p:spPr>
          <a:xfrm>
            <a:off x="419099" y="1341143"/>
            <a:ext cx="6847005" cy="267552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CE6171-571A-A100-AC22-0F014200F22D}"/>
              </a:ext>
            </a:extLst>
          </p:cNvPr>
          <p:cNvSpPr>
            <a:spLocks noGrp="1"/>
          </p:cNvSpPr>
          <p:nvPr>
            <p:ph type="body" idx="1"/>
          </p:nvPr>
        </p:nvSpPr>
        <p:spPr>
          <a:xfrm>
            <a:off x="419100" y="4016670"/>
            <a:ext cx="6847004"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1EBF2-6073-00A1-6560-35CC757BF7D8}"/>
              </a:ext>
            </a:extLst>
          </p:cNvPr>
          <p:cNvSpPr>
            <a:spLocks noGrp="1"/>
          </p:cNvSpPr>
          <p:nvPr>
            <p:ph type="dt" sz="half" idx="10"/>
          </p:nvPr>
        </p:nvSpPr>
        <p:spPr/>
        <p:txBody>
          <a:bodyPr/>
          <a:lstStyle/>
          <a:p>
            <a:fld id="{340330AF-F7C9-4E28-B0F6-3F9BD45424D1}" type="datetimeFigureOut">
              <a:rPr lang="en-US" smtClean="0"/>
              <a:t>3/15/2025</a:t>
            </a:fld>
            <a:endParaRPr lang="en-US"/>
          </a:p>
        </p:txBody>
      </p:sp>
      <p:sp>
        <p:nvSpPr>
          <p:cNvPr id="5" name="Footer Placeholder 4">
            <a:extLst>
              <a:ext uri="{FF2B5EF4-FFF2-40B4-BE49-F238E27FC236}">
                <a16:creationId xmlns:a16="http://schemas.microsoft.com/office/drawing/2014/main" id="{818F4C3C-39AF-EA8C-FDF9-A74657EE4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3F261-782D-70A6-7F43-81A91FC6823B}"/>
              </a:ext>
            </a:extLst>
          </p:cNvPr>
          <p:cNvSpPr>
            <a:spLocks noGrp="1"/>
          </p:cNvSpPr>
          <p:nvPr>
            <p:ph type="sldNum" sz="quarter" idx="12"/>
          </p:nvPr>
        </p:nvSpPr>
        <p:spPr/>
        <p:txBody>
          <a:bodyPr/>
          <a:lstStyle/>
          <a:p>
            <a:fld id="{92D36619-11D7-4FB6-8514-E67294A2FE12}" type="slidenum">
              <a:rPr lang="en-US" smtClean="0"/>
              <a:t>‹#›</a:t>
            </a:fld>
            <a:endParaRPr lang="en-US"/>
          </a:p>
        </p:txBody>
      </p:sp>
      <p:grpSp>
        <p:nvGrpSpPr>
          <p:cNvPr id="22" name="Group 21">
            <a:extLst>
              <a:ext uri="{FF2B5EF4-FFF2-40B4-BE49-F238E27FC236}">
                <a16:creationId xmlns:a16="http://schemas.microsoft.com/office/drawing/2014/main" id="{EB9E3146-3EB8-4083-A9EA-2DD94E31ED21}"/>
              </a:ext>
            </a:extLst>
          </p:cNvPr>
          <p:cNvGrpSpPr/>
          <p:nvPr userDrawn="1"/>
        </p:nvGrpSpPr>
        <p:grpSpPr>
          <a:xfrm>
            <a:off x="8079289" y="2975340"/>
            <a:ext cx="3224573" cy="3381010"/>
            <a:chOff x="8048936" y="1615552"/>
            <a:chExt cx="3224573" cy="3381010"/>
          </a:xfrm>
        </p:grpSpPr>
        <p:sp>
          <p:nvSpPr>
            <p:cNvPr id="17" name="Oval 16">
              <a:extLst>
                <a:ext uri="{FF2B5EF4-FFF2-40B4-BE49-F238E27FC236}">
                  <a16:creationId xmlns:a16="http://schemas.microsoft.com/office/drawing/2014/main" id="{A385893F-367F-38DA-50FE-F0936BB1C743}"/>
                </a:ext>
              </a:extLst>
            </p:cNvPr>
            <p:cNvSpPr/>
            <p:nvPr userDrawn="1"/>
          </p:nvSpPr>
          <p:spPr>
            <a:xfrm>
              <a:off x="8074147" y="1711491"/>
              <a:ext cx="3093403" cy="309340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80DB51A9-4315-721F-C717-B5883E8F90C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32392" y="2853665"/>
              <a:ext cx="2176911" cy="2142897"/>
            </a:xfrm>
            <a:prstGeom prst="rect">
              <a:avLst/>
            </a:prstGeom>
          </p:spPr>
        </p:pic>
        <p:sp>
          <p:nvSpPr>
            <p:cNvPr id="21" name="Oval 20">
              <a:extLst>
                <a:ext uri="{FF2B5EF4-FFF2-40B4-BE49-F238E27FC236}">
                  <a16:creationId xmlns:a16="http://schemas.microsoft.com/office/drawing/2014/main" id="{C8EF9400-43F6-E0BB-844D-DBFA96292902}"/>
                </a:ext>
              </a:extLst>
            </p:cNvPr>
            <p:cNvSpPr/>
            <p:nvPr userDrawn="1"/>
          </p:nvSpPr>
          <p:spPr>
            <a:xfrm>
              <a:off x="8048936" y="1615552"/>
              <a:ext cx="3224573" cy="3224573"/>
            </a:xfrm>
            <a:prstGeom prst="ellipse">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04203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DBA540-B4F2-4E3F-0E7B-B1306FC56C05}"/>
              </a:ext>
            </a:extLst>
          </p:cNvPr>
          <p:cNvSpPr>
            <a:spLocks noGrp="1"/>
          </p:cNvSpPr>
          <p:nvPr>
            <p:ph type="title"/>
          </p:nvPr>
        </p:nvSpPr>
        <p:spPr>
          <a:xfrm>
            <a:off x="1581274" y="456614"/>
            <a:ext cx="10153526" cy="7556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9FF7A1-89BE-076C-5AC5-2150DC253E6A}"/>
              </a:ext>
            </a:extLst>
          </p:cNvPr>
          <p:cNvSpPr>
            <a:spLocks noGrp="1"/>
          </p:cNvSpPr>
          <p:nvPr>
            <p:ph type="body" idx="1"/>
          </p:nvPr>
        </p:nvSpPr>
        <p:spPr>
          <a:xfrm>
            <a:off x="439674" y="1298703"/>
            <a:ext cx="11295126" cy="49108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20426-05BD-9FEA-4DB0-BB7716035721}"/>
              </a:ext>
            </a:extLst>
          </p:cNvPr>
          <p:cNvSpPr>
            <a:spLocks noGrp="1"/>
          </p:cNvSpPr>
          <p:nvPr>
            <p:ph type="dt" sz="half" idx="2"/>
          </p:nvPr>
        </p:nvSpPr>
        <p:spPr>
          <a:xfrm>
            <a:off x="9872331" y="6340035"/>
            <a:ext cx="1089918" cy="365125"/>
          </a:xfrm>
          <a:prstGeom prst="rect">
            <a:avLst/>
          </a:prstGeom>
        </p:spPr>
        <p:txBody>
          <a:bodyPr vert="horz" lIns="91440" tIns="45720" rIns="91440" bIns="45720" rtlCol="0" anchor="ctr"/>
          <a:lstStyle>
            <a:lvl1pPr algn="r">
              <a:defRPr sz="1000">
                <a:solidFill>
                  <a:schemeClr val="tx1">
                    <a:tint val="82000"/>
                  </a:schemeClr>
                </a:solidFill>
              </a:defRPr>
            </a:lvl1pPr>
          </a:lstStyle>
          <a:p>
            <a:fld id="{340330AF-F7C9-4E28-B0F6-3F9BD45424D1}" type="datetimeFigureOut">
              <a:rPr lang="en-US" smtClean="0"/>
              <a:pPr/>
              <a:t>3/15/2025</a:t>
            </a:fld>
            <a:endParaRPr lang="en-US"/>
          </a:p>
        </p:txBody>
      </p:sp>
      <p:sp>
        <p:nvSpPr>
          <p:cNvPr id="5" name="Footer Placeholder 4">
            <a:extLst>
              <a:ext uri="{FF2B5EF4-FFF2-40B4-BE49-F238E27FC236}">
                <a16:creationId xmlns:a16="http://schemas.microsoft.com/office/drawing/2014/main" id="{D6918032-5BA5-847C-7F5D-F962A4B4F567}"/>
              </a:ext>
            </a:extLst>
          </p:cNvPr>
          <p:cNvSpPr>
            <a:spLocks noGrp="1"/>
          </p:cNvSpPr>
          <p:nvPr>
            <p:ph type="ftr" sz="quarter" idx="3"/>
          </p:nvPr>
        </p:nvSpPr>
        <p:spPr>
          <a:xfrm>
            <a:off x="439673" y="6356350"/>
            <a:ext cx="9251903" cy="365125"/>
          </a:xfrm>
          <a:prstGeom prst="rect">
            <a:avLst/>
          </a:prstGeom>
        </p:spPr>
        <p:txBody>
          <a:bodyPr vert="horz" lIns="91440" tIns="45720" rIns="91440" bIns="45720" rtlCol="0" anchor="ctr"/>
          <a:lstStyle>
            <a:lvl1pPr algn="l">
              <a:defRPr sz="10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B37437-6096-E027-4A21-3E85E72CCBE9}"/>
              </a:ext>
            </a:extLst>
          </p:cNvPr>
          <p:cNvSpPr>
            <a:spLocks noGrp="1"/>
          </p:cNvSpPr>
          <p:nvPr>
            <p:ph type="sldNum" sz="quarter" idx="4"/>
          </p:nvPr>
        </p:nvSpPr>
        <p:spPr>
          <a:xfrm>
            <a:off x="11141612" y="6340035"/>
            <a:ext cx="732692" cy="365125"/>
          </a:xfrm>
          <a:prstGeom prst="rect">
            <a:avLst/>
          </a:prstGeom>
        </p:spPr>
        <p:txBody>
          <a:bodyPr vert="horz" lIns="91440" tIns="45720" rIns="91440" bIns="45720" rtlCol="0" anchor="ctr"/>
          <a:lstStyle>
            <a:lvl1pPr algn="r">
              <a:defRPr sz="1000">
                <a:solidFill>
                  <a:schemeClr val="tx1">
                    <a:tint val="82000"/>
                  </a:schemeClr>
                </a:solidFill>
              </a:defRPr>
            </a:lvl1pPr>
          </a:lstStyle>
          <a:p>
            <a:fld id="{92D36619-11D7-4FB6-8514-E67294A2FE12}" type="slidenum">
              <a:rPr lang="en-US" smtClean="0"/>
              <a:pPr/>
              <a:t>‹#›</a:t>
            </a:fld>
            <a:endParaRPr lang="en-US"/>
          </a:p>
        </p:txBody>
      </p:sp>
      <p:grpSp>
        <p:nvGrpSpPr>
          <p:cNvPr id="24" name="Group 23">
            <a:extLst>
              <a:ext uri="{FF2B5EF4-FFF2-40B4-BE49-F238E27FC236}">
                <a16:creationId xmlns:a16="http://schemas.microsoft.com/office/drawing/2014/main" id="{EFFE9603-4022-B9E3-3CDB-AEFF12B3A4D5}"/>
              </a:ext>
            </a:extLst>
          </p:cNvPr>
          <p:cNvGrpSpPr/>
          <p:nvPr userDrawn="1"/>
        </p:nvGrpSpPr>
        <p:grpSpPr>
          <a:xfrm>
            <a:off x="565800" y="325167"/>
            <a:ext cx="414420" cy="657177"/>
            <a:chOff x="11430943" y="275548"/>
            <a:chExt cx="414420" cy="657177"/>
          </a:xfrm>
        </p:grpSpPr>
        <p:sp>
          <p:nvSpPr>
            <p:cNvPr id="18" name="Freeform: Shape 17">
              <a:extLst>
                <a:ext uri="{FF2B5EF4-FFF2-40B4-BE49-F238E27FC236}">
                  <a16:creationId xmlns:a16="http://schemas.microsoft.com/office/drawing/2014/main" id="{F48B630C-AF12-3644-FF49-235357C9F0D1}"/>
                </a:ext>
              </a:extLst>
            </p:cNvPr>
            <p:cNvSpPr/>
            <p:nvPr/>
          </p:nvSpPr>
          <p:spPr>
            <a:xfrm>
              <a:off x="11430943" y="351512"/>
              <a:ext cx="289566" cy="581213"/>
            </a:xfrm>
            <a:custGeom>
              <a:avLst/>
              <a:gdLst>
                <a:gd name="connsiteX0" fmla="*/ 0 w 289566"/>
                <a:gd name="connsiteY0" fmla="*/ 18390 h 581213"/>
                <a:gd name="connsiteX1" fmla="*/ 183023 w 289566"/>
                <a:gd name="connsiteY1" fmla="*/ 152959 h 581213"/>
                <a:gd name="connsiteX2" fmla="*/ 289566 w 289566"/>
                <a:gd name="connsiteY2" fmla="*/ 0 h 581213"/>
                <a:gd name="connsiteX3" fmla="*/ 217805 w 289566"/>
                <a:gd name="connsiteY3" fmla="*/ 180385 h 581213"/>
                <a:gd name="connsiteX4" fmla="*/ 218724 w 289566"/>
                <a:gd name="connsiteY4" fmla="*/ 549669 h 581213"/>
                <a:gd name="connsiteX5" fmla="*/ 211448 w 289566"/>
                <a:gd name="connsiteY5" fmla="*/ 574936 h 581213"/>
                <a:gd name="connsiteX6" fmla="*/ 166912 w 289566"/>
                <a:gd name="connsiteY6" fmla="*/ 577254 h 581213"/>
                <a:gd name="connsiteX7" fmla="*/ 156477 w 289566"/>
                <a:gd name="connsiteY7" fmla="*/ 553507 h 581213"/>
                <a:gd name="connsiteX8" fmla="*/ 152039 w 289566"/>
                <a:gd name="connsiteY8" fmla="*/ 305198 h 581213"/>
                <a:gd name="connsiteX9" fmla="*/ 54851 w 289566"/>
                <a:gd name="connsiteY9" fmla="*/ 62407 h 581213"/>
                <a:gd name="connsiteX10" fmla="*/ 0 w 289566"/>
                <a:gd name="connsiteY10" fmla="*/ 18430 h 58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566" h="581213">
                  <a:moveTo>
                    <a:pt x="0" y="18390"/>
                  </a:moveTo>
                  <a:cubicBezTo>
                    <a:pt x="85235" y="28265"/>
                    <a:pt x="142205" y="73641"/>
                    <a:pt x="183023" y="152959"/>
                  </a:cubicBezTo>
                  <a:cubicBezTo>
                    <a:pt x="194857" y="79158"/>
                    <a:pt x="213687" y="18150"/>
                    <a:pt x="289566" y="0"/>
                  </a:cubicBezTo>
                  <a:cubicBezTo>
                    <a:pt x="232837" y="47215"/>
                    <a:pt x="217445" y="110502"/>
                    <a:pt x="217805" y="180385"/>
                  </a:cubicBezTo>
                  <a:cubicBezTo>
                    <a:pt x="218444" y="303479"/>
                    <a:pt x="218804" y="426574"/>
                    <a:pt x="218724" y="549669"/>
                  </a:cubicBezTo>
                  <a:cubicBezTo>
                    <a:pt x="218724" y="558504"/>
                    <a:pt x="219763" y="570218"/>
                    <a:pt x="211448" y="574936"/>
                  </a:cubicBezTo>
                  <a:cubicBezTo>
                    <a:pt x="196856" y="583171"/>
                    <a:pt x="184422" y="582612"/>
                    <a:pt x="166912" y="577254"/>
                  </a:cubicBezTo>
                  <a:cubicBezTo>
                    <a:pt x="159356" y="574936"/>
                    <a:pt x="156597" y="560503"/>
                    <a:pt x="156477" y="553507"/>
                  </a:cubicBezTo>
                  <a:cubicBezTo>
                    <a:pt x="154998" y="470711"/>
                    <a:pt x="156157" y="387835"/>
                    <a:pt x="152039" y="305198"/>
                  </a:cubicBezTo>
                  <a:cubicBezTo>
                    <a:pt x="147482" y="213927"/>
                    <a:pt x="122055" y="129132"/>
                    <a:pt x="54851" y="62407"/>
                  </a:cubicBezTo>
                  <a:cubicBezTo>
                    <a:pt x="39339" y="46975"/>
                    <a:pt x="20589" y="34782"/>
                    <a:pt x="0" y="18430"/>
                  </a:cubicBezTo>
                  <a:close/>
                </a:path>
              </a:pathLst>
            </a:custGeom>
            <a:solidFill>
              <a:schemeClr val="accent1">
                <a:alpha val="50000"/>
              </a:schemeClr>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7081849-773E-1079-6E14-6C43B9FBFF75}"/>
                </a:ext>
              </a:extLst>
            </p:cNvPr>
            <p:cNvSpPr/>
            <p:nvPr/>
          </p:nvSpPr>
          <p:spPr>
            <a:xfrm>
              <a:off x="11682810" y="542491"/>
              <a:ext cx="162553" cy="386248"/>
            </a:xfrm>
            <a:custGeom>
              <a:avLst/>
              <a:gdLst>
                <a:gd name="connsiteX0" fmla="*/ 162554 w 162553"/>
                <a:gd name="connsiteY0" fmla="*/ 0 h 386248"/>
                <a:gd name="connsiteX1" fmla="*/ 49974 w 162553"/>
                <a:gd name="connsiteY1" fmla="*/ 230878 h 386248"/>
                <a:gd name="connsiteX2" fmla="*/ 49814 w 162553"/>
                <a:gd name="connsiteY2" fmla="*/ 368765 h 386248"/>
                <a:gd name="connsiteX3" fmla="*/ 30224 w 162553"/>
                <a:gd name="connsiteY3" fmla="*/ 386036 h 386248"/>
                <a:gd name="connsiteX4" fmla="*/ 0 w 162553"/>
                <a:gd name="connsiteY4" fmla="*/ 372843 h 386248"/>
                <a:gd name="connsiteX5" fmla="*/ 16791 w 162553"/>
                <a:gd name="connsiteY5" fmla="*/ 138327 h 386248"/>
                <a:gd name="connsiteX6" fmla="*/ 143604 w 162553"/>
                <a:gd name="connsiteY6" fmla="*/ 2119 h 386248"/>
                <a:gd name="connsiteX7" fmla="*/ 162554 w 162553"/>
                <a:gd name="connsiteY7" fmla="*/ 0 h 38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553" h="386248">
                  <a:moveTo>
                    <a:pt x="162554" y="0"/>
                  </a:moveTo>
                  <a:cubicBezTo>
                    <a:pt x="77279" y="58249"/>
                    <a:pt x="52532" y="139606"/>
                    <a:pt x="49974" y="230878"/>
                  </a:cubicBezTo>
                  <a:cubicBezTo>
                    <a:pt x="48694" y="276813"/>
                    <a:pt x="49254" y="322789"/>
                    <a:pt x="49814" y="368765"/>
                  </a:cubicBezTo>
                  <a:cubicBezTo>
                    <a:pt x="49974" y="383557"/>
                    <a:pt x="43017" y="384756"/>
                    <a:pt x="30224" y="386036"/>
                  </a:cubicBezTo>
                  <a:cubicBezTo>
                    <a:pt x="20509" y="386995"/>
                    <a:pt x="0" y="385076"/>
                    <a:pt x="0" y="372843"/>
                  </a:cubicBezTo>
                  <a:cubicBezTo>
                    <a:pt x="3798" y="294524"/>
                    <a:pt x="3838" y="215286"/>
                    <a:pt x="16791" y="138327"/>
                  </a:cubicBezTo>
                  <a:cubicBezTo>
                    <a:pt x="28305" y="69963"/>
                    <a:pt x="72322" y="20509"/>
                    <a:pt x="143604" y="2119"/>
                  </a:cubicBezTo>
                  <a:cubicBezTo>
                    <a:pt x="147482" y="1119"/>
                    <a:pt x="151600" y="1199"/>
                    <a:pt x="162554" y="0"/>
                  </a:cubicBezTo>
                  <a:close/>
                </a:path>
              </a:pathLst>
            </a:custGeom>
            <a:solidFill>
              <a:schemeClr val="accent1">
                <a:alpha val="50000"/>
              </a:schemeClr>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198FC37-CF36-FEB6-E9AF-77A47D37CF90}"/>
                </a:ext>
              </a:extLst>
            </p:cNvPr>
            <p:cNvSpPr/>
            <p:nvPr/>
          </p:nvSpPr>
          <p:spPr>
            <a:xfrm>
              <a:off x="11519177" y="275548"/>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EF3F38">
                <a:alpha val="50000"/>
              </a:srgbClr>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9AF5E83-0CA8-2B20-4692-E82145DCC9DD}"/>
                </a:ext>
              </a:extLst>
            </p:cNvPr>
            <p:cNvSpPr/>
            <p:nvPr/>
          </p:nvSpPr>
          <p:spPr>
            <a:xfrm>
              <a:off x="11434222" y="675940"/>
              <a:ext cx="112302" cy="253118"/>
            </a:xfrm>
            <a:custGeom>
              <a:avLst/>
              <a:gdLst>
                <a:gd name="connsiteX0" fmla="*/ 0 w 112302"/>
                <a:gd name="connsiteY0" fmla="*/ 0 h 253118"/>
                <a:gd name="connsiteX1" fmla="*/ 111101 w 112302"/>
                <a:gd name="connsiteY1" fmla="*/ 142005 h 253118"/>
                <a:gd name="connsiteX2" fmla="*/ 112260 w 112302"/>
                <a:gd name="connsiteY2" fmla="*/ 230358 h 253118"/>
                <a:gd name="connsiteX3" fmla="*/ 95269 w 112302"/>
                <a:gd name="connsiteY3" fmla="*/ 253106 h 253118"/>
                <a:gd name="connsiteX4" fmla="*/ 80237 w 112302"/>
                <a:gd name="connsiteY4" fmla="*/ 231158 h 253118"/>
                <a:gd name="connsiteX5" fmla="*/ 75000 w 112302"/>
                <a:gd name="connsiteY5" fmla="*/ 126133 h 253118"/>
                <a:gd name="connsiteX6" fmla="*/ 0 w 112302"/>
                <a:gd name="connsiteY6" fmla="*/ 0 h 25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02" h="253118">
                  <a:moveTo>
                    <a:pt x="0" y="0"/>
                  </a:moveTo>
                  <a:cubicBezTo>
                    <a:pt x="69243" y="18390"/>
                    <a:pt x="107263" y="67924"/>
                    <a:pt x="111101" y="142005"/>
                  </a:cubicBezTo>
                  <a:cubicBezTo>
                    <a:pt x="112620" y="171389"/>
                    <a:pt x="111981" y="200894"/>
                    <a:pt x="112260" y="230358"/>
                  </a:cubicBezTo>
                  <a:cubicBezTo>
                    <a:pt x="112380" y="242152"/>
                    <a:pt x="113260" y="253546"/>
                    <a:pt x="95269" y="253106"/>
                  </a:cubicBezTo>
                  <a:cubicBezTo>
                    <a:pt x="78358" y="252706"/>
                    <a:pt x="80637" y="241712"/>
                    <a:pt x="80237" y="231158"/>
                  </a:cubicBezTo>
                  <a:cubicBezTo>
                    <a:pt x="78798" y="196136"/>
                    <a:pt x="79638" y="160755"/>
                    <a:pt x="75000" y="126133"/>
                  </a:cubicBezTo>
                  <a:cubicBezTo>
                    <a:pt x="67444" y="69803"/>
                    <a:pt x="47535" y="38580"/>
                    <a:pt x="0" y="0"/>
                  </a:cubicBezTo>
                  <a:close/>
                </a:path>
              </a:pathLst>
            </a:custGeom>
            <a:solidFill>
              <a:schemeClr val="accent1">
                <a:alpha val="50000"/>
              </a:schemeClr>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1625FF5-9BB0-FFE1-3F83-DDC82958B6DF}"/>
                </a:ext>
              </a:extLst>
            </p:cNvPr>
            <p:cNvSpPr/>
            <p:nvPr/>
          </p:nvSpPr>
          <p:spPr>
            <a:xfrm>
              <a:off x="11434222" y="559238"/>
              <a:ext cx="117223" cy="116720"/>
            </a:xfrm>
            <a:custGeom>
              <a:avLst/>
              <a:gdLst>
                <a:gd name="connsiteX0" fmla="*/ 117218 w 117223"/>
                <a:gd name="connsiteY0" fmla="*/ 56933 h 116720"/>
                <a:gd name="connsiteX1" fmla="*/ 60808 w 117223"/>
                <a:gd name="connsiteY1" fmla="*/ 116701 h 116720"/>
                <a:gd name="connsiteX2" fmla="*/ 0 w 117223"/>
                <a:gd name="connsiteY2" fmla="*/ 57733 h 116720"/>
                <a:gd name="connsiteX3" fmla="*/ 58769 w 117223"/>
                <a:gd name="connsiteY3" fmla="*/ 3 h 116720"/>
                <a:gd name="connsiteX4" fmla="*/ 117218 w 117223"/>
                <a:gd name="connsiteY4" fmla="*/ 56933 h 11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3" h="116720">
                  <a:moveTo>
                    <a:pt x="117218" y="56933"/>
                  </a:moveTo>
                  <a:cubicBezTo>
                    <a:pt x="117658" y="89996"/>
                    <a:pt x="93271" y="115822"/>
                    <a:pt x="60808" y="116701"/>
                  </a:cubicBezTo>
                  <a:cubicBezTo>
                    <a:pt x="28305" y="117541"/>
                    <a:pt x="40" y="90195"/>
                    <a:pt x="0" y="57733"/>
                  </a:cubicBezTo>
                  <a:cubicBezTo>
                    <a:pt x="-40" y="25950"/>
                    <a:pt x="26026" y="323"/>
                    <a:pt x="58769" y="3"/>
                  </a:cubicBezTo>
                  <a:cubicBezTo>
                    <a:pt x="92591" y="-317"/>
                    <a:pt x="116778" y="23231"/>
                    <a:pt x="117218" y="56933"/>
                  </a:cubicBezTo>
                  <a:close/>
                </a:path>
              </a:pathLst>
            </a:custGeom>
            <a:solidFill>
              <a:srgbClr val="FDB414">
                <a:alpha val="50000"/>
              </a:srgbClr>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23786F9-FD1D-A911-377E-17906B0E4050}"/>
                </a:ext>
              </a:extLst>
            </p:cNvPr>
            <p:cNvSpPr/>
            <p:nvPr/>
          </p:nvSpPr>
          <p:spPr>
            <a:xfrm>
              <a:off x="11682770" y="420911"/>
              <a:ext cx="122140" cy="121599"/>
            </a:xfrm>
            <a:custGeom>
              <a:avLst/>
              <a:gdLst>
                <a:gd name="connsiteX0" fmla="*/ 122135 w 122140"/>
                <a:gd name="connsiteY0" fmla="*/ 59332 h 121599"/>
                <a:gd name="connsiteX1" fmla="*/ 63366 w 122140"/>
                <a:gd name="connsiteY1" fmla="*/ 121580 h 121599"/>
                <a:gd name="connsiteX2" fmla="*/ 0 w 122140"/>
                <a:gd name="connsiteY2" fmla="*/ 60172 h 121599"/>
                <a:gd name="connsiteX3" fmla="*/ 61248 w 122140"/>
                <a:gd name="connsiteY3" fmla="*/ 4 h 121599"/>
                <a:gd name="connsiteX4" fmla="*/ 122135 w 122140"/>
                <a:gd name="connsiteY4" fmla="*/ 59332 h 12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40" h="121599">
                  <a:moveTo>
                    <a:pt x="122135" y="59332"/>
                  </a:moveTo>
                  <a:cubicBezTo>
                    <a:pt x="122575" y="93794"/>
                    <a:pt x="97189" y="120700"/>
                    <a:pt x="63366" y="121580"/>
                  </a:cubicBezTo>
                  <a:cubicBezTo>
                    <a:pt x="29504" y="122459"/>
                    <a:pt x="40" y="93954"/>
                    <a:pt x="0" y="60172"/>
                  </a:cubicBezTo>
                  <a:cubicBezTo>
                    <a:pt x="-40" y="27070"/>
                    <a:pt x="27146" y="364"/>
                    <a:pt x="61248" y="4"/>
                  </a:cubicBezTo>
                  <a:cubicBezTo>
                    <a:pt x="96469" y="-356"/>
                    <a:pt x="121696" y="24191"/>
                    <a:pt x="122135" y="59332"/>
                  </a:cubicBezTo>
                  <a:close/>
                </a:path>
              </a:pathLst>
            </a:custGeom>
            <a:solidFill>
              <a:srgbClr val="65CDF3">
                <a:alpha val="50000"/>
              </a:srgbClr>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206510391"/>
      </p:ext>
    </p:extLst>
  </p:cSld>
  <p:clrMap bg1="lt1" tx1="dk1" bg2="lt2" tx2="dk2" accent1="accent1" accent2="accent2" accent3="accent3" accent4="accent4" accent5="accent5" accent6="accent6" hlink="hlink" folHlink="folHlink"/>
  <p:sldLayoutIdLst>
    <p:sldLayoutId id="2147483663" r:id="rId1"/>
    <p:sldLayoutId id="2147483682" r:id="rId2"/>
    <p:sldLayoutId id="2147483664" r:id="rId3"/>
    <p:sldLayoutId id="2147483649" r:id="rId4"/>
    <p:sldLayoutId id="2147483696" r:id="rId5"/>
    <p:sldLayoutId id="2147483697" r:id="rId6"/>
    <p:sldLayoutId id="2147483650" r:id="rId7"/>
    <p:sldLayoutId id="2147483651" r:id="rId8"/>
    <p:sldLayoutId id="2147483665" r:id="rId9"/>
    <p:sldLayoutId id="2147483652" r:id="rId10"/>
    <p:sldLayoutId id="2147483675" r:id="rId11"/>
    <p:sldLayoutId id="2147483688" r:id="rId12"/>
    <p:sldLayoutId id="2147483676" r:id="rId13"/>
    <p:sldLayoutId id="2147483681" r:id="rId14"/>
    <p:sldLayoutId id="2147483680" r:id="rId15"/>
    <p:sldLayoutId id="2147483691" r:id="rId16"/>
    <p:sldLayoutId id="2147483693" r:id="rId17"/>
    <p:sldLayoutId id="2147483694" r:id="rId18"/>
    <p:sldLayoutId id="2147483689" r:id="rId19"/>
    <p:sldLayoutId id="2147483690" r:id="rId20"/>
    <p:sldLayoutId id="2147483677" r:id="rId21"/>
    <p:sldLayoutId id="2147483678" r:id="rId22"/>
    <p:sldLayoutId id="2147483669" r:id="rId23"/>
    <p:sldLayoutId id="2147483670" r:id="rId24"/>
    <p:sldLayoutId id="2147483660" r:id="rId25"/>
    <p:sldLayoutId id="2147483653" r:id="rId26"/>
    <p:sldLayoutId id="2147483654" r:id="rId27"/>
    <p:sldLayoutId id="2147483661" r:id="rId28"/>
    <p:sldLayoutId id="2147483692" r:id="rId29"/>
    <p:sldLayoutId id="2147483684" r:id="rId30"/>
    <p:sldLayoutId id="2147483683" r:id="rId31"/>
    <p:sldLayoutId id="2147483655" r:id="rId32"/>
    <p:sldLayoutId id="2147483668" r:id="rId33"/>
    <p:sldLayoutId id="2147483672" r:id="rId34"/>
    <p:sldLayoutId id="2147483673" r:id="rId35"/>
    <p:sldLayoutId id="2147483674" r:id="rId36"/>
    <p:sldLayoutId id="2147483686" r:id="rId37"/>
    <p:sldLayoutId id="2147483687" r:id="rId38"/>
    <p:sldLayoutId id="2147483656" r:id="rId39"/>
    <p:sldLayoutId id="2147483657" r:id="rId40"/>
    <p:sldLayoutId id="2147483658" r:id="rId41"/>
    <p:sldLayoutId id="2147483659" r:id="rId42"/>
    <p:sldLayoutId id="2147483699" r:id="rId43"/>
    <p:sldLayoutId id="2147483700" r:id="rId44"/>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287338" indent="-287338"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2"/>
          </a:solidFill>
          <a:latin typeface="+mn-lt"/>
          <a:ea typeface="+mn-ea"/>
          <a:cs typeface="+mn-cs"/>
        </a:defRPr>
      </a:lvl2pPr>
      <a:lvl3pPr marL="627063" indent="-339725" algn="l" defTabSz="914400" rtl="0" eaLnBrk="1" latinLnBrk="0" hangingPunct="1">
        <a:lnSpc>
          <a:spcPct val="100000"/>
        </a:lnSpc>
        <a:spcBef>
          <a:spcPts val="500"/>
        </a:spcBef>
        <a:buClr>
          <a:schemeClr val="accent1"/>
        </a:buClr>
        <a:buFont typeface="Arial" panose="020B0604020202020204" pitchFamily="34" charset="0"/>
        <a:buChar char="•"/>
        <a:tabLst>
          <a:tab pos="627063" algn="l"/>
        </a:tabLst>
        <a:defRPr sz="2000" kern="1200">
          <a:solidFill>
            <a:schemeClr val="tx2"/>
          </a:solidFill>
          <a:latin typeface="+mn-lt"/>
          <a:ea typeface="+mn-ea"/>
          <a:cs typeface="+mn-cs"/>
        </a:defRPr>
      </a:lvl3pPr>
      <a:lvl4pPr marL="973138" indent="-346075"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4pPr>
      <a:lvl5pPr marL="1260475" indent="-287338"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userDrawn="1">
          <p15:clr>
            <a:srgbClr val="F26B43"/>
          </p15:clr>
        </p15:guide>
        <p15:guide id="2" pos="264" userDrawn="1">
          <p15:clr>
            <a:srgbClr val="F26B43"/>
          </p15:clr>
        </p15:guide>
        <p15:guide id="3" pos="73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41_B3AF6E7F.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D5B_617299E5.xml"/><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15.xml"/><Relationship Id="rId7"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microsoft.com/office/2018/10/relationships/comments" Target="../comments/modernComment_12E_F9729F56.xml"/><Relationship Id="rId9"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18/10/relationships/comments" Target="../comments/modernComment_D5C_E550DF97.xml"/><Relationship Id="rId7"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18/10/relationships/comments" Target="../comments/modernComment_D52_89340347.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hyperlink" Target="https://peerinterventions.ku.edu/" TargetMode="External"/><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hyperlink" Target="https://juniper.ku.edu/" TargetMode="External"/><Relationship Id="rId5" Type="http://schemas.openxmlformats.org/officeDocument/2006/relationships/hyperlink" Target="mailto:janet.weaver@ku.edu" TargetMode="External"/><Relationship Id="rId4" Type="http://schemas.openxmlformats.org/officeDocument/2006/relationships/hyperlink" Target="mailto:thiemann@ku.edu" TargetMode="External"/><Relationship Id="rId9"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nd children playing with toys&#10;&#10;Description automatically generated">
            <a:extLst>
              <a:ext uri="{FF2B5EF4-FFF2-40B4-BE49-F238E27FC236}">
                <a16:creationId xmlns:a16="http://schemas.microsoft.com/office/drawing/2014/main" id="{35945049-8F00-EDB3-E40E-B5637D9364E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925" r="14925"/>
          <a:stretch>
            <a:fillRect/>
          </a:stretch>
        </p:blipFill>
        <p:spPr/>
      </p:pic>
      <p:sp>
        <p:nvSpPr>
          <p:cNvPr id="2" name="Title 1">
            <a:extLst>
              <a:ext uri="{FF2B5EF4-FFF2-40B4-BE49-F238E27FC236}">
                <a16:creationId xmlns:a16="http://schemas.microsoft.com/office/drawing/2014/main" id="{C08CCF7B-2649-70BC-ADB1-8F4239C86D7B}"/>
              </a:ext>
            </a:extLst>
          </p:cNvPr>
          <p:cNvSpPr>
            <a:spLocks noGrp="1"/>
          </p:cNvSpPr>
          <p:nvPr>
            <p:ph type="ctrTitle"/>
          </p:nvPr>
        </p:nvSpPr>
        <p:spPr>
          <a:xfrm>
            <a:off x="439673" y="1861457"/>
            <a:ext cx="6508898" cy="2721189"/>
          </a:xfrm>
        </p:spPr>
        <p:txBody>
          <a:bodyPr>
            <a:normAutofit fontScale="90000"/>
          </a:bodyPr>
          <a:lstStyle/>
          <a:p>
            <a:pPr>
              <a:lnSpc>
                <a:spcPct val="100000"/>
              </a:lnSpc>
            </a:pPr>
            <a:r>
              <a:rPr lang="en-US" sz="3600" b="1"/>
              <a:t>Peer Play Strategies: </a:t>
            </a:r>
            <a:r>
              <a:rPr lang="en-US" sz="3600"/>
              <a:t>Making an Impact on Social Reciprocity and Communication for Autistic Preschoolers </a:t>
            </a:r>
            <a:br>
              <a:rPr lang="en-US" sz="3200"/>
            </a:br>
            <a:br>
              <a:rPr lang="en-US" sz="2000"/>
            </a:br>
            <a:r>
              <a:rPr lang="en-US" sz="2400">
                <a:cs typeface="Arial"/>
              </a:rPr>
              <a:t>March 14</a:t>
            </a:r>
            <a:r>
              <a:rPr lang="en-US" sz="2400" baseline="30000">
                <a:cs typeface="Arial"/>
              </a:rPr>
              <a:t>th</a:t>
            </a:r>
            <a:r>
              <a:rPr lang="en-US" sz="2400">
                <a:cs typeface="Arial"/>
              </a:rPr>
              <a:t>, 2025  	KCART, Overland Park KS</a:t>
            </a:r>
            <a:endParaRPr lang="en-US" sz="2800" b="1">
              <a:cs typeface="Arial"/>
            </a:endParaRPr>
          </a:p>
        </p:txBody>
      </p:sp>
      <p:sp>
        <p:nvSpPr>
          <p:cNvPr id="3" name="Subtitle 2">
            <a:extLst>
              <a:ext uri="{FF2B5EF4-FFF2-40B4-BE49-F238E27FC236}">
                <a16:creationId xmlns:a16="http://schemas.microsoft.com/office/drawing/2014/main" id="{F1242906-9EA8-E452-9916-E944736A5E48}"/>
              </a:ext>
            </a:extLst>
          </p:cNvPr>
          <p:cNvSpPr>
            <a:spLocks noGrp="1"/>
          </p:cNvSpPr>
          <p:nvPr>
            <p:ph type="subTitle" idx="1"/>
          </p:nvPr>
        </p:nvSpPr>
        <p:spPr>
          <a:xfrm>
            <a:off x="439673" y="5077723"/>
            <a:ext cx="8021801" cy="1658731"/>
          </a:xfrm>
        </p:spPr>
        <p:txBody>
          <a:bodyPr>
            <a:noAutofit/>
          </a:bodyPr>
          <a:lstStyle/>
          <a:p>
            <a:pPr>
              <a:lnSpc>
                <a:spcPct val="150000"/>
              </a:lnSpc>
              <a:spcBef>
                <a:spcPts val="0"/>
              </a:spcBef>
            </a:pPr>
            <a:r>
              <a:rPr lang="en-US" sz="2200"/>
              <a:t>Dr. Kathy Bourque, PhD 	thiemann@ku.edu</a:t>
            </a:r>
          </a:p>
          <a:p>
            <a:pPr>
              <a:lnSpc>
                <a:spcPct val="150000"/>
              </a:lnSpc>
              <a:spcBef>
                <a:spcPts val="0"/>
              </a:spcBef>
            </a:pPr>
            <a:r>
              <a:rPr lang="en-US" sz="2200"/>
              <a:t>Janet Weaver, MA 		janet.weaver@ku.edu</a:t>
            </a:r>
          </a:p>
          <a:p>
            <a:pPr>
              <a:lnSpc>
                <a:spcPct val="150000"/>
              </a:lnSpc>
              <a:spcBef>
                <a:spcPts val="0"/>
              </a:spcBef>
            </a:pPr>
            <a:r>
              <a:rPr lang="en-US" sz="2200"/>
              <a:t>Riley Timmons		riley.timmons@ku.edu</a:t>
            </a:r>
          </a:p>
        </p:txBody>
      </p:sp>
    </p:spTree>
    <p:extLst>
      <p:ext uri="{BB962C8B-B14F-4D97-AF65-F5344CB8AC3E}">
        <p14:creationId xmlns:p14="http://schemas.microsoft.com/office/powerpoint/2010/main" val="119542706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FC550-9346-FF57-E193-D9C1AC0406E4}"/>
              </a:ext>
            </a:extLst>
          </p:cNvPr>
          <p:cNvSpPr>
            <a:spLocks noGrp="1"/>
          </p:cNvSpPr>
          <p:nvPr>
            <p:ph type="title"/>
          </p:nvPr>
        </p:nvSpPr>
        <p:spPr>
          <a:xfrm>
            <a:off x="1120883" y="437785"/>
            <a:ext cx="9950233" cy="783756"/>
          </a:xfrm>
        </p:spPr>
        <p:txBody>
          <a:bodyPr>
            <a:normAutofit/>
          </a:bodyPr>
          <a:lstStyle/>
          <a:p>
            <a:r>
              <a:rPr lang="en-US" b="1"/>
              <a:t>Setting up the </a:t>
            </a:r>
            <a:r>
              <a:rPr lang="en-US"/>
              <a:t>Social</a:t>
            </a:r>
            <a:r>
              <a:rPr lang="en-US" b="1"/>
              <a:t> Environment</a:t>
            </a:r>
          </a:p>
        </p:txBody>
      </p:sp>
      <p:sp>
        <p:nvSpPr>
          <p:cNvPr id="3" name="Content Placeholder 2">
            <a:extLst>
              <a:ext uri="{FF2B5EF4-FFF2-40B4-BE49-F238E27FC236}">
                <a16:creationId xmlns:a16="http://schemas.microsoft.com/office/drawing/2014/main" id="{9BAF193B-73FB-A427-49DC-D322B06E20B4}"/>
              </a:ext>
            </a:extLst>
          </p:cNvPr>
          <p:cNvSpPr>
            <a:spLocks noGrp="1"/>
          </p:cNvSpPr>
          <p:nvPr>
            <p:ph idx="1"/>
          </p:nvPr>
        </p:nvSpPr>
        <p:spPr>
          <a:xfrm>
            <a:off x="870354" y="1704386"/>
            <a:ext cx="10451291" cy="4052948"/>
          </a:xfrm>
        </p:spPr>
        <p:txBody>
          <a:bodyPr>
            <a:noAutofit/>
          </a:bodyPr>
          <a:lstStyle/>
          <a:p>
            <a:pPr>
              <a:spcAft>
                <a:spcPts val="1800"/>
              </a:spcAft>
            </a:pPr>
            <a:r>
              <a:rPr lang="en-US" sz="2800"/>
              <a:t>Very important to set the STAGE for:</a:t>
            </a:r>
          </a:p>
          <a:p>
            <a:pPr lvl="1">
              <a:spcAft>
                <a:spcPts val="1800"/>
              </a:spcAft>
              <a:buFont typeface="Arial" panose="020B0604020202020204" pitchFamily="34" charset="0"/>
              <a:buChar char="•"/>
            </a:pPr>
            <a:r>
              <a:rPr lang="en-US" sz="2800"/>
              <a:t>Engagement – need to be motivated, socializing is work</a:t>
            </a:r>
          </a:p>
          <a:p>
            <a:pPr lvl="1">
              <a:spcAft>
                <a:spcPts val="1800"/>
              </a:spcAft>
              <a:buFont typeface="Arial" panose="020B0604020202020204" pitchFamily="34" charset="0"/>
              <a:buChar char="•"/>
            </a:pPr>
            <a:r>
              <a:rPr lang="en-US" sz="2800"/>
              <a:t>Observational learning – imitation of peers increases learning</a:t>
            </a:r>
          </a:p>
          <a:p>
            <a:pPr lvl="1">
              <a:spcAft>
                <a:spcPts val="1800"/>
              </a:spcAft>
              <a:buFont typeface="Arial" panose="020B0604020202020204" pitchFamily="34" charset="0"/>
              <a:buChar char="•"/>
            </a:pPr>
            <a:r>
              <a:rPr lang="en-US" sz="2800"/>
              <a:t>Opportunities to respond – once per minute minimum</a:t>
            </a:r>
          </a:p>
          <a:p>
            <a:pPr lvl="1">
              <a:spcAft>
                <a:spcPts val="1800"/>
              </a:spcAft>
              <a:buFont typeface="Arial" panose="020B0604020202020204" pitchFamily="34" charset="0"/>
              <a:buChar char="•"/>
            </a:pPr>
            <a:r>
              <a:rPr lang="en-US" sz="2800"/>
              <a:t>Communication – both initiating/starting and responding</a:t>
            </a:r>
          </a:p>
          <a:p>
            <a:pPr lvl="1">
              <a:spcAft>
                <a:spcPts val="1800"/>
              </a:spcAft>
              <a:buFont typeface="Arial" panose="020B0604020202020204" pitchFamily="34" charset="0"/>
              <a:buChar char="•"/>
            </a:pPr>
            <a:endParaRPr lang="en-US" sz="2800"/>
          </a:p>
        </p:txBody>
      </p:sp>
    </p:spTree>
    <p:extLst>
      <p:ext uri="{BB962C8B-B14F-4D97-AF65-F5344CB8AC3E}">
        <p14:creationId xmlns:p14="http://schemas.microsoft.com/office/powerpoint/2010/main" val="425959944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2B2B6-97E1-8DC6-32B0-69075418CFC1}"/>
              </a:ext>
            </a:extLst>
          </p:cNvPr>
          <p:cNvSpPr>
            <a:spLocks noGrp="1"/>
          </p:cNvSpPr>
          <p:nvPr>
            <p:ph type="title"/>
          </p:nvPr>
        </p:nvSpPr>
        <p:spPr>
          <a:xfrm>
            <a:off x="1317345" y="342607"/>
            <a:ext cx="8596668" cy="926123"/>
          </a:xfrm>
        </p:spPr>
        <p:txBody>
          <a:bodyPr/>
          <a:lstStyle/>
          <a:p>
            <a:r>
              <a:rPr lang="en-US"/>
              <a:t>Structured Table Play</a:t>
            </a:r>
          </a:p>
        </p:txBody>
      </p:sp>
      <p:sp>
        <p:nvSpPr>
          <p:cNvPr id="3" name="Content Placeholder 2">
            <a:extLst>
              <a:ext uri="{FF2B5EF4-FFF2-40B4-BE49-F238E27FC236}">
                <a16:creationId xmlns:a16="http://schemas.microsoft.com/office/drawing/2014/main" id="{5B2A6375-A7D5-2E91-8EE9-8BEEB0942B84}"/>
              </a:ext>
            </a:extLst>
          </p:cNvPr>
          <p:cNvSpPr>
            <a:spLocks noGrp="1"/>
          </p:cNvSpPr>
          <p:nvPr>
            <p:ph idx="1"/>
          </p:nvPr>
        </p:nvSpPr>
        <p:spPr>
          <a:xfrm>
            <a:off x="249717" y="1099433"/>
            <a:ext cx="5846283" cy="1171335"/>
          </a:xfrm>
        </p:spPr>
        <p:txBody>
          <a:bodyPr>
            <a:normAutofit/>
          </a:bodyPr>
          <a:lstStyle/>
          <a:p>
            <a:pPr algn="ctr"/>
            <a:endParaRPr lang="en-US" sz="2000" dirty="0"/>
          </a:p>
        </p:txBody>
      </p:sp>
    </p:spTree>
    <p:extLst>
      <p:ext uri="{BB962C8B-B14F-4D97-AF65-F5344CB8AC3E}">
        <p14:creationId xmlns:p14="http://schemas.microsoft.com/office/powerpoint/2010/main" val="3014618751"/>
      </p:ext>
    </p:extLst>
  </p:cSld>
  <p:clrMapOvr>
    <a:masterClrMapping/>
  </p:clrMapOvr>
  <p:transition spd="slow">
    <p:push dir="u"/>
  </p:transition>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2A6375-A7D5-2E91-8EE9-8BEEB0942B84}"/>
              </a:ext>
            </a:extLst>
          </p:cNvPr>
          <p:cNvSpPr>
            <a:spLocks noGrp="1"/>
          </p:cNvSpPr>
          <p:nvPr>
            <p:ph idx="1"/>
          </p:nvPr>
        </p:nvSpPr>
        <p:spPr>
          <a:xfrm>
            <a:off x="1504066" y="229161"/>
            <a:ext cx="7768442" cy="2616910"/>
          </a:xfrm>
        </p:spPr>
        <p:txBody>
          <a:bodyPr>
            <a:normAutofit/>
          </a:bodyPr>
          <a:lstStyle/>
          <a:p>
            <a:pPr algn="ctr"/>
            <a:r>
              <a:rPr lang="en-US" sz="3200" b="1" dirty="0">
                <a:solidFill>
                  <a:schemeClr val="tx2"/>
                </a:solidFill>
              </a:rPr>
              <a:t>How </a:t>
            </a:r>
            <a:r>
              <a:rPr lang="en-US" sz="3200" b="1" dirty="0"/>
              <a:t>would you change the set up of the environment to improve engagement?</a:t>
            </a:r>
            <a:endParaRPr lang="en-US" sz="3200" b="1" dirty="0">
              <a:solidFill>
                <a:schemeClr val="tx2"/>
              </a:solidFill>
            </a:endParaRPr>
          </a:p>
          <a:p>
            <a:endParaRPr lang="en-US" dirty="0"/>
          </a:p>
          <a:p>
            <a:endParaRPr lang="en-US" dirty="0"/>
          </a:p>
          <a:p>
            <a:endParaRPr lang="en-US" dirty="0"/>
          </a:p>
        </p:txBody>
      </p:sp>
    </p:spTree>
    <p:extLst>
      <p:ext uri="{BB962C8B-B14F-4D97-AF65-F5344CB8AC3E}">
        <p14:creationId xmlns:p14="http://schemas.microsoft.com/office/powerpoint/2010/main" val="372834509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D17B0EA-ECE8-DB4C-6548-A139787B4607}"/>
              </a:ext>
            </a:extLst>
          </p:cNvPr>
          <p:cNvSpPr>
            <a:spLocks noGrp="1"/>
          </p:cNvSpPr>
          <p:nvPr>
            <p:ph type="title"/>
          </p:nvPr>
        </p:nvSpPr>
        <p:spPr>
          <a:xfrm>
            <a:off x="1112066" y="606291"/>
            <a:ext cx="9967868" cy="1136322"/>
          </a:xfrm>
        </p:spPr>
        <p:txBody>
          <a:bodyPr>
            <a:normAutofit/>
          </a:bodyPr>
          <a:lstStyle/>
          <a:p>
            <a:r>
              <a:rPr lang="en-CA"/>
              <a:t>Strategies to Increase Engagement</a:t>
            </a:r>
          </a:p>
        </p:txBody>
      </p:sp>
      <p:grpSp>
        <p:nvGrpSpPr>
          <p:cNvPr id="6" name="Group 5">
            <a:extLst>
              <a:ext uri="{FF2B5EF4-FFF2-40B4-BE49-F238E27FC236}">
                <a16:creationId xmlns:a16="http://schemas.microsoft.com/office/drawing/2014/main" id="{B2064388-1D6C-147A-B5AA-7CEC27FBCE90}"/>
              </a:ext>
            </a:extLst>
          </p:cNvPr>
          <p:cNvGrpSpPr/>
          <p:nvPr/>
        </p:nvGrpSpPr>
        <p:grpSpPr>
          <a:xfrm>
            <a:off x="8282761" y="2024047"/>
            <a:ext cx="3719281" cy="3276803"/>
            <a:chOff x="276445" y="2024047"/>
            <a:chExt cx="3719281" cy="3276803"/>
          </a:xfrm>
        </p:grpSpPr>
        <p:sp>
          <p:nvSpPr>
            <p:cNvPr id="3" name="Rounded Rectangle 1">
              <a:extLst>
                <a:ext uri="{FF2B5EF4-FFF2-40B4-BE49-F238E27FC236}">
                  <a16:creationId xmlns:a16="http://schemas.microsoft.com/office/drawing/2014/main" id="{825F1131-C918-DE6F-C103-816F39408015}"/>
                </a:ext>
              </a:extLst>
            </p:cNvPr>
            <p:cNvSpPr/>
            <p:nvPr/>
          </p:nvSpPr>
          <p:spPr>
            <a:xfrm>
              <a:off x="276445" y="2024047"/>
              <a:ext cx="3719281" cy="3276803"/>
            </a:xfrm>
            <a:prstGeom prst="roundRect">
              <a:avLst>
                <a:gd name="adj" fmla="val 6349"/>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Subtitle 1">
              <a:extLst>
                <a:ext uri="{FF2B5EF4-FFF2-40B4-BE49-F238E27FC236}">
                  <a16:creationId xmlns:a16="http://schemas.microsoft.com/office/drawing/2014/main" id="{40B382DA-ECBD-290D-AD1E-D525A0ADCCDE}"/>
                </a:ext>
              </a:extLst>
            </p:cNvPr>
            <p:cNvSpPr txBox="1">
              <a:spLocks/>
            </p:cNvSpPr>
            <p:nvPr/>
          </p:nvSpPr>
          <p:spPr>
            <a:xfrm>
              <a:off x="706910" y="2135175"/>
              <a:ext cx="2743200" cy="461665"/>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a:latin typeface="+mn-lt"/>
                  <a:ea typeface="Open Sans" panose="020B0606030504020204" pitchFamily="34" charset="0"/>
                  <a:cs typeface="Open Sans" panose="020B0606030504020204" pitchFamily="34" charset="0"/>
                </a:rPr>
                <a:t>Centers</a:t>
              </a:r>
            </a:p>
          </p:txBody>
        </p:sp>
        <p:sp>
          <p:nvSpPr>
            <p:cNvPr id="27" name="TextBox 1">
              <a:extLst>
                <a:ext uri="{FF2B5EF4-FFF2-40B4-BE49-F238E27FC236}">
                  <a16:creationId xmlns:a16="http://schemas.microsoft.com/office/drawing/2014/main" id="{7B93B0AD-390B-1A29-E40C-C0A548884719}"/>
                </a:ext>
              </a:extLst>
            </p:cNvPr>
            <p:cNvSpPr txBox="1">
              <a:spLocks/>
            </p:cNvSpPr>
            <p:nvPr/>
          </p:nvSpPr>
          <p:spPr>
            <a:xfrm>
              <a:off x="456324" y="2718971"/>
              <a:ext cx="3244372" cy="2189317"/>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spcAft>
                  <a:spcPts val="400"/>
                </a:spcAft>
              </a:pPr>
              <a:r>
                <a:rPr lang="en-US" sz="1800">
                  <a:latin typeface="Arial" panose="020B0604020202020204" pitchFamily="34" charset="0"/>
                  <a:cs typeface="Arial" panose="020B0604020202020204" pitchFamily="34" charset="0"/>
                </a:rPr>
                <a:t>Child preferences – motivating but not TOO much</a:t>
              </a:r>
            </a:p>
            <a:p>
              <a:pPr lvl="0">
                <a:spcAft>
                  <a:spcPts val="400"/>
                </a:spcAft>
              </a:pPr>
              <a:r>
                <a:rPr lang="en-US" sz="1800">
                  <a:latin typeface="Arial" panose="020B0604020202020204" pitchFamily="34" charset="0"/>
                  <a:cs typeface="Arial" panose="020B0604020202020204" pitchFamily="34" charset="0"/>
                </a:rPr>
                <a:t>Clear beginning and end to activities, what are the rules?</a:t>
              </a:r>
            </a:p>
            <a:p>
              <a:pPr lvl="0">
                <a:spcAft>
                  <a:spcPts val="400"/>
                </a:spcAft>
              </a:pPr>
              <a:r>
                <a:rPr lang="en-US" sz="1800">
                  <a:latin typeface="Arial" panose="020B0604020202020204" pitchFamily="34" charset="0"/>
                  <a:cs typeface="Arial" panose="020B0604020202020204" pitchFamily="34" charset="0"/>
                </a:rPr>
                <a:t>Consider how many children in one area</a:t>
              </a:r>
            </a:p>
          </p:txBody>
        </p:sp>
      </p:grpSp>
      <p:grpSp>
        <p:nvGrpSpPr>
          <p:cNvPr id="5" name="Group 4">
            <a:extLst>
              <a:ext uri="{FF2B5EF4-FFF2-40B4-BE49-F238E27FC236}">
                <a16:creationId xmlns:a16="http://schemas.microsoft.com/office/drawing/2014/main" id="{8B46F85B-848E-EB93-30A2-5C4DE6A4A514}"/>
              </a:ext>
            </a:extLst>
          </p:cNvPr>
          <p:cNvGrpSpPr/>
          <p:nvPr/>
        </p:nvGrpSpPr>
        <p:grpSpPr>
          <a:xfrm>
            <a:off x="4340628" y="2024046"/>
            <a:ext cx="3719281" cy="3276804"/>
            <a:chOff x="4255566" y="2024046"/>
            <a:chExt cx="3719281" cy="3276804"/>
          </a:xfrm>
        </p:grpSpPr>
        <p:sp>
          <p:nvSpPr>
            <p:cNvPr id="11" name="Rounded Rectangle 2">
              <a:extLst>
                <a:ext uri="{FF2B5EF4-FFF2-40B4-BE49-F238E27FC236}">
                  <a16:creationId xmlns:a16="http://schemas.microsoft.com/office/drawing/2014/main" id="{A83D506B-FB46-CD9F-BDA9-7928086EF983}"/>
                </a:ext>
              </a:extLst>
            </p:cNvPr>
            <p:cNvSpPr/>
            <p:nvPr/>
          </p:nvSpPr>
          <p:spPr>
            <a:xfrm>
              <a:off x="4255566" y="2024046"/>
              <a:ext cx="3719281" cy="3276804"/>
            </a:xfrm>
            <a:prstGeom prst="roundRect">
              <a:avLst>
                <a:gd name="adj" fmla="val 6349"/>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Subtitle 2">
              <a:extLst>
                <a:ext uri="{FF2B5EF4-FFF2-40B4-BE49-F238E27FC236}">
                  <a16:creationId xmlns:a16="http://schemas.microsoft.com/office/drawing/2014/main" id="{85FDB13C-0DB0-F8C2-5D7A-EB8A5F37411C}"/>
                </a:ext>
              </a:extLst>
            </p:cNvPr>
            <p:cNvSpPr txBox="1">
              <a:spLocks/>
            </p:cNvSpPr>
            <p:nvPr/>
          </p:nvSpPr>
          <p:spPr>
            <a:xfrm>
              <a:off x="4724400" y="2135176"/>
              <a:ext cx="2743200" cy="461665"/>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a:latin typeface="+mn-lt"/>
                  <a:ea typeface="Open Sans" panose="020B0606030504020204" pitchFamily="34" charset="0"/>
                  <a:cs typeface="Open Sans" panose="020B0606030504020204" pitchFamily="34" charset="0"/>
                </a:rPr>
                <a:t>Free Play</a:t>
              </a:r>
            </a:p>
          </p:txBody>
        </p:sp>
        <p:sp>
          <p:nvSpPr>
            <p:cNvPr id="29" name="TextBox 2">
              <a:extLst>
                <a:ext uri="{FF2B5EF4-FFF2-40B4-BE49-F238E27FC236}">
                  <a16:creationId xmlns:a16="http://schemas.microsoft.com/office/drawing/2014/main" id="{80256616-A756-6CEB-98F1-B745A55082F2}"/>
                </a:ext>
              </a:extLst>
            </p:cNvPr>
            <p:cNvSpPr txBox="1">
              <a:spLocks/>
            </p:cNvSpPr>
            <p:nvPr/>
          </p:nvSpPr>
          <p:spPr>
            <a:xfrm>
              <a:off x="4444409" y="2718971"/>
              <a:ext cx="3274827" cy="2343206"/>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sz="1800">
                  <a:latin typeface="+mn-lt"/>
                </a:rPr>
                <a:t>Functional play - often at this play level; C/E</a:t>
              </a:r>
            </a:p>
            <a:p>
              <a:pPr lvl="0"/>
              <a:r>
                <a:rPr lang="en-US" sz="1800">
                  <a:latin typeface="+mn-lt"/>
                </a:rPr>
                <a:t>Pretend play- imitation of play sequences; use pictures to show</a:t>
              </a:r>
            </a:p>
            <a:p>
              <a:pPr lvl="0"/>
              <a:r>
                <a:rPr lang="en-US" sz="1800">
                  <a:latin typeface="+mn-lt"/>
                </a:rPr>
                <a:t>Cooperative play – more social roles, rules, and turns expected</a:t>
              </a:r>
            </a:p>
          </p:txBody>
        </p:sp>
      </p:grpSp>
      <p:grpSp>
        <p:nvGrpSpPr>
          <p:cNvPr id="4" name="Group 3">
            <a:extLst>
              <a:ext uri="{FF2B5EF4-FFF2-40B4-BE49-F238E27FC236}">
                <a16:creationId xmlns:a16="http://schemas.microsoft.com/office/drawing/2014/main" id="{4CA1F9C1-8E56-9E93-BFD9-F68C3EF88985}"/>
              </a:ext>
            </a:extLst>
          </p:cNvPr>
          <p:cNvGrpSpPr/>
          <p:nvPr/>
        </p:nvGrpSpPr>
        <p:grpSpPr>
          <a:xfrm>
            <a:off x="350429" y="2024047"/>
            <a:ext cx="3719281" cy="3276802"/>
            <a:chOff x="8234688" y="2024047"/>
            <a:chExt cx="3719281" cy="3276802"/>
          </a:xfrm>
        </p:grpSpPr>
        <p:sp>
          <p:nvSpPr>
            <p:cNvPr id="12" name="Rounded Rectangle 3">
              <a:extLst>
                <a:ext uri="{FF2B5EF4-FFF2-40B4-BE49-F238E27FC236}">
                  <a16:creationId xmlns:a16="http://schemas.microsoft.com/office/drawing/2014/main" id="{763DCDDD-5204-3C51-6215-9D35055F5B3F}"/>
                </a:ext>
              </a:extLst>
            </p:cNvPr>
            <p:cNvSpPr/>
            <p:nvPr/>
          </p:nvSpPr>
          <p:spPr>
            <a:xfrm>
              <a:off x="8234688" y="2024047"/>
              <a:ext cx="3719281" cy="3276802"/>
            </a:xfrm>
            <a:prstGeom prst="roundRect">
              <a:avLst>
                <a:gd name="adj" fmla="val 6349"/>
              </a:avLst>
            </a:prstGeom>
            <a:solidFill>
              <a:schemeClr val="accent3"/>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Subtitle 3">
              <a:extLst>
                <a:ext uri="{FF2B5EF4-FFF2-40B4-BE49-F238E27FC236}">
                  <a16:creationId xmlns:a16="http://schemas.microsoft.com/office/drawing/2014/main" id="{54F1B9AB-C79F-96A4-B260-3A1A6DE41566}"/>
                </a:ext>
              </a:extLst>
            </p:cNvPr>
            <p:cNvSpPr txBox="1">
              <a:spLocks/>
            </p:cNvSpPr>
            <p:nvPr/>
          </p:nvSpPr>
          <p:spPr>
            <a:xfrm>
              <a:off x="8691151" y="2135175"/>
              <a:ext cx="2743200" cy="461665"/>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a:latin typeface="+mn-lt"/>
                  <a:ea typeface="Open Sans" panose="020B0606030504020204" pitchFamily="34" charset="0"/>
                  <a:cs typeface="Open Sans" panose="020B0606030504020204" pitchFamily="34" charset="0"/>
                </a:rPr>
                <a:t>Snack Time</a:t>
              </a:r>
            </a:p>
          </p:txBody>
        </p:sp>
        <p:sp>
          <p:nvSpPr>
            <p:cNvPr id="31" name="TextBox 3">
              <a:extLst>
                <a:ext uri="{FF2B5EF4-FFF2-40B4-BE49-F238E27FC236}">
                  <a16:creationId xmlns:a16="http://schemas.microsoft.com/office/drawing/2014/main" id="{7DC376EF-AD6B-6578-472B-3DAD9D927290}"/>
                </a:ext>
              </a:extLst>
            </p:cNvPr>
            <p:cNvSpPr txBox="1">
              <a:spLocks/>
            </p:cNvSpPr>
            <p:nvPr/>
          </p:nvSpPr>
          <p:spPr>
            <a:xfrm>
              <a:off x="8389826" y="2718971"/>
              <a:ext cx="3345850" cy="2189317"/>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spcAft>
                  <a:spcPts val="400"/>
                </a:spcAft>
              </a:pPr>
              <a:r>
                <a:rPr lang="en-US" sz="1800">
                  <a:latin typeface="+mn-lt"/>
                </a:rPr>
                <a:t>Children have jobs – napkins, cups, plates</a:t>
              </a:r>
            </a:p>
            <a:p>
              <a:pPr lvl="0">
                <a:spcAft>
                  <a:spcPts val="400"/>
                </a:spcAft>
              </a:pPr>
              <a:r>
                <a:rPr lang="en-US" sz="1800">
                  <a:latin typeface="+mn-lt"/>
                </a:rPr>
                <a:t>Assign child to be in charge e.g., giving items, pouring </a:t>
              </a:r>
            </a:p>
            <a:p>
              <a:pPr lvl="0">
                <a:spcAft>
                  <a:spcPts val="400"/>
                </a:spcAft>
              </a:pPr>
              <a:r>
                <a:rPr lang="en-US" sz="1800">
                  <a:latin typeface="+mn-lt"/>
                </a:rPr>
                <a:t>Set up reasons to communicate – tight lids, only give 2-3 pieces at one time</a:t>
              </a:r>
            </a:p>
          </p:txBody>
        </p:sp>
      </p:grpSp>
    </p:spTree>
    <p:extLst>
      <p:ext uri="{BB962C8B-B14F-4D97-AF65-F5344CB8AC3E}">
        <p14:creationId xmlns:p14="http://schemas.microsoft.com/office/powerpoint/2010/main" val="248465091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31D31-CB51-0DA5-49CF-AB1C17DD4E2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80D975D-D883-0D60-53A2-2E8CD0C6633E}"/>
              </a:ext>
            </a:extLst>
          </p:cNvPr>
          <p:cNvSpPr>
            <a:spLocks noGrp="1"/>
          </p:cNvSpPr>
          <p:nvPr>
            <p:ph type="title"/>
          </p:nvPr>
        </p:nvSpPr>
        <p:spPr>
          <a:xfrm>
            <a:off x="1197128" y="178242"/>
            <a:ext cx="9967868" cy="1136322"/>
          </a:xfrm>
        </p:spPr>
        <p:txBody>
          <a:bodyPr>
            <a:normAutofit/>
          </a:bodyPr>
          <a:lstStyle/>
          <a:p>
            <a:pPr algn="l"/>
            <a:r>
              <a:rPr lang="en-CA"/>
              <a:t>Selecting Engaging Activities</a:t>
            </a:r>
          </a:p>
        </p:txBody>
      </p:sp>
      <p:grpSp>
        <p:nvGrpSpPr>
          <p:cNvPr id="5" name="Group 4">
            <a:extLst>
              <a:ext uri="{FF2B5EF4-FFF2-40B4-BE49-F238E27FC236}">
                <a16:creationId xmlns:a16="http://schemas.microsoft.com/office/drawing/2014/main" id="{BFCA8BD1-51B3-B737-E83E-DAFBA7BEAA4C}"/>
              </a:ext>
            </a:extLst>
          </p:cNvPr>
          <p:cNvGrpSpPr/>
          <p:nvPr/>
        </p:nvGrpSpPr>
        <p:grpSpPr>
          <a:xfrm>
            <a:off x="4529471" y="2135176"/>
            <a:ext cx="3274827" cy="2927001"/>
            <a:chOff x="4444409" y="2135176"/>
            <a:chExt cx="3274827" cy="2927001"/>
          </a:xfrm>
        </p:grpSpPr>
        <p:sp>
          <p:nvSpPr>
            <p:cNvPr id="28" name="Subtitle 2">
              <a:extLst>
                <a:ext uri="{FF2B5EF4-FFF2-40B4-BE49-F238E27FC236}">
                  <a16:creationId xmlns:a16="http://schemas.microsoft.com/office/drawing/2014/main" id="{004C9C4F-570C-36DE-869A-A97E36DAAD66}"/>
                </a:ext>
              </a:extLst>
            </p:cNvPr>
            <p:cNvSpPr txBox="1">
              <a:spLocks/>
            </p:cNvSpPr>
            <p:nvPr/>
          </p:nvSpPr>
          <p:spPr>
            <a:xfrm>
              <a:off x="4724400" y="2135176"/>
              <a:ext cx="2743200" cy="461665"/>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a:latin typeface="+mn-lt"/>
                  <a:ea typeface="Open Sans" panose="020B0606030504020204" pitchFamily="34" charset="0"/>
                  <a:cs typeface="Open Sans" panose="020B0606030504020204" pitchFamily="34" charset="0"/>
                </a:rPr>
                <a:t>Free Play</a:t>
              </a:r>
            </a:p>
          </p:txBody>
        </p:sp>
        <p:sp>
          <p:nvSpPr>
            <p:cNvPr id="29" name="TextBox 2">
              <a:extLst>
                <a:ext uri="{FF2B5EF4-FFF2-40B4-BE49-F238E27FC236}">
                  <a16:creationId xmlns:a16="http://schemas.microsoft.com/office/drawing/2014/main" id="{7ABA5F33-EF9F-1765-D580-3A71B6541FD9}"/>
                </a:ext>
              </a:extLst>
            </p:cNvPr>
            <p:cNvSpPr txBox="1">
              <a:spLocks/>
            </p:cNvSpPr>
            <p:nvPr/>
          </p:nvSpPr>
          <p:spPr>
            <a:xfrm>
              <a:off x="4444409" y="2718971"/>
              <a:ext cx="3274827" cy="2343206"/>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sz="1800">
                  <a:latin typeface="+mn-lt"/>
                </a:rPr>
                <a:t>Functional play - often at this play level; C/E</a:t>
              </a:r>
            </a:p>
            <a:p>
              <a:pPr lvl="0"/>
              <a:r>
                <a:rPr lang="en-US" sz="1800">
                  <a:latin typeface="+mn-lt"/>
                </a:rPr>
                <a:t>Pretend play- imitation of lay sequences; use pictures to show</a:t>
              </a:r>
            </a:p>
            <a:p>
              <a:pPr lvl="0"/>
              <a:r>
                <a:rPr lang="en-US" sz="1800">
                  <a:latin typeface="+mn-lt"/>
                </a:rPr>
                <a:t>Cooperative play – more social roles, rules, and turns expected</a:t>
              </a:r>
            </a:p>
          </p:txBody>
        </p:sp>
      </p:grpSp>
      <p:sp>
        <p:nvSpPr>
          <p:cNvPr id="9" name="Round Same Side Corner Rectangle 30">
            <a:extLst>
              <a:ext uri="{FF2B5EF4-FFF2-40B4-BE49-F238E27FC236}">
                <a16:creationId xmlns:a16="http://schemas.microsoft.com/office/drawing/2014/main" id="{BFF407E2-5819-912E-DCB8-983A404AA086}"/>
              </a:ext>
            </a:extLst>
          </p:cNvPr>
          <p:cNvSpPr/>
          <p:nvPr/>
        </p:nvSpPr>
        <p:spPr>
          <a:xfrm rot="5400000">
            <a:off x="40789" y="1135944"/>
            <a:ext cx="5543433" cy="5645499"/>
          </a:xfrm>
          <a:prstGeom prst="round2SameRect">
            <a:avLst>
              <a:gd name="adj1" fmla="val 4556"/>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33">
            <a:extLst>
              <a:ext uri="{FF2B5EF4-FFF2-40B4-BE49-F238E27FC236}">
                <a16:creationId xmlns:a16="http://schemas.microsoft.com/office/drawing/2014/main" id="{783D002F-AC7A-B92D-0362-63CA3BB0B979}"/>
              </a:ext>
            </a:extLst>
          </p:cNvPr>
          <p:cNvSpPr/>
          <p:nvPr/>
        </p:nvSpPr>
        <p:spPr>
          <a:xfrm rot="16200000">
            <a:off x="6237605" y="776009"/>
            <a:ext cx="5543434" cy="6365360"/>
          </a:xfrm>
          <a:prstGeom prst="round2SameRect">
            <a:avLst>
              <a:gd name="adj1" fmla="val 455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Arrow">
            <a:extLst>
              <a:ext uri="{FF2B5EF4-FFF2-40B4-BE49-F238E27FC236}">
                <a16:creationId xmlns:a16="http://schemas.microsoft.com/office/drawing/2014/main" id="{C47A8B33-BEEA-BD6B-6028-97B8F80423F7}"/>
              </a:ext>
            </a:extLst>
          </p:cNvPr>
          <p:cNvGrpSpPr/>
          <p:nvPr/>
        </p:nvGrpSpPr>
        <p:grpSpPr>
          <a:xfrm>
            <a:off x="4762363" y="2967108"/>
            <a:ext cx="1646553" cy="1646553"/>
            <a:chOff x="5272723" y="3326351"/>
            <a:chExt cx="1646553" cy="1646553"/>
          </a:xfrm>
        </p:grpSpPr>
        <p:sp>
          <p:nvSpPr>
            <p:cNvPr id="14" name="Oval 13">
              <a:extLst>
                <a:ext uri="{FF2B5EF4-FFF2-40B4-BE49-F238E27FC236}">
                  <a16:creationId xmlns:a16="http://schemas.microsoft.com/office/drawing/2014/main" id="{59498BB4-D2E4-F72E-21B1-1F14947F1B7D}"/>
                </a:ext>
              </a:extLst>
            </p:cNvPr>
            <p:cNvSpPr/>
            <p:nvPr/>
          </p:nvSpPr>
          <p:spPr>
            <a:xfrm>
              <a:off x="5272723" y="3326351"/>
              <a:ext cx="1646553" cy="16465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chemeClr val="tx1"/>
                </a:solidFill>
              </a:endParaRPr>
            </a:p>
          </p:txBody>
        </p:sp>
        <p:sp>
          <p:nvSpPr>
            <p:cNvPr id="15" name="Arrow">
              <a:extLst>
                <a:ext uri="{FF2B5EF4-FFF2-40B4-BE49-F238E27FC236}">
                  <a16:creationId xmlns:a16="http://schemas.microsoft.com/office/drawing/2014/main" id="{93C7F661-4FD7-59C2-9503-DEA25E6CC0FC}"/>
                </a:ext>
              </a:extLst>
            </p:cNvPr>
            <p:cNvSpPr/>
            <p:nvPr/>
          </p:nvSpPr>
          <p:spPr>
            <a:xfrm rot="10800000">
              <a:off x="5582749" y="3634001"/>
              <a:ext cx="1026503" cy="1026503"/>
            </a:xfrm>
            <a:custGeom>
              <a:avLst/>
              <a:gdLst>
                <a:gd name="connsiteX0" fmla="*/ 431201 w 1026503"/>
                <a:gd name="connsiteY0" fmla="*/ 741853 h 1026503"/>
                <a:gd name="connsiteX1" fmla="*/ 403578 w 1026503"/>
                <a:gd name="connsiteY1" fmla="*/ 730977 h 1026503"/>
                <a:gd name="connsiteX2" fmla="*/ 214485 w 1026503"/>
                <a:gd name="connsiteY2" fmla="*/ 541885 h 1026503"/>
                <a:gd name="connsiteX3" fmla="*/ 214485 w 1026503"/>
                <a:gd name="connsiteY3" fmla="*/ 484617 h 1026503"/>
                <a:gd name="connsiteX4" fmla="*/ 403578 w 1026503"/>
                <a:gd name="connsiteY4" fmla="*/ 295524 h 1026503"/>
                <a:gd name="connsiteX5" fmla="*/ 460846 w 1026503"/>
                <a:gd name="connsiteY5" fmla="*/ 297546 h 1026503"/>
                <a:gd name="connsiteX6" fmla="*/ 460846 w 1026503"/>
                <a:gd name="connsiteY6" fmla="*/ 352792 h 1026503"/>
                <a:gd name="connsiteX7" fmla="*/ 340907 w 1026503"/>
                <a:gd name="connsiteY7" fmla="*/ 472731 h 1026503"/>
                <a:gd name="connsiteX8" fmla="*/ 783384 w 1026503"/>
                <a:gd name="connsiteY8" fmla="*/ 472731 h 1026503"/>
                <a:gd name="connsiteX9" fmla="*/ 823904 w 1026503"/>
                <a:gd name="connsiteY9" fmla="*/ 513251 h 1026503"/>
                <a:gd name="connsiteX10" fmla="*/ 783384 w 1026503"/>
                <a:gd name="connsiteY10" fmla="*/ 553771 h 1026503"/>
                <a:gd name="connsiteX11" fmla="*/ 340907 w 1026503"/>
                <a:gd name="connsiteY11" fmla="*/ 553771 h 1026503"/>
                <a:gd name="connsiteX12" fmla="*/ 460846 w 1026503"/>
                <a:gd name="connsiteY12" fmla="*/ 673709 h 1026503"/>
                <a:gd name="connsiteX13" fmla="*/ 458824 w 1026503"/>
                <a:gd name="connsiteY13" fmla="*/ 730977 h 1026503"/>
                <a:gd name="connsiteX14" fmla="*/ 431201 w 1026503"/>
                <a:gd name="connsiteY14" fmla="*/ 741853 h 1026503"/>
                <a:gd name="connsiteX15" fmla="*/ 513251 w 1026503"/>
                <a:gd name="connsiteY15" fmla="*/ 945463 h 1026503"/>
                <a:gd name="connsiteX16" fmla="*/ 945463 w 1026503"/>
                <a:gd name="connsiteY16" fmla="*/ 513251 h 1026503"/>
                <a:gd name="connsiteX17" fmla="*/ 513251 w 1026503"/>
                <a:gd name="connsiteY17" fmla="*/ 81040 h 1026503"/>
                <a:gd name="connsiteX18" fmla="*/ 81040 w 1026503"/>
                <a:gd name="connsiteY18" fmla="*/ 513251 h 1026503"/>
                <a:gd name="connsiteX19" fmla="*/ 513251 w 1026503"/>
                <a:gd name="connsiteY19" fmla="*/ 945463 h 1026503"/>
                <a:gd name="connsiteX20" fmla="*/ 513251 w 1026503"/>
                <a:gd name="connsiteY20" fmla="*/ 1026503 h 1026503"/>
                <a:gd name="connsiteX21" fmla="*/ 0 w 1026503"/>
                <a:gd name="connsiteY21" fmla="*/ 513251 h 1026503"/>
                <a:gd name="connsiteX22" fmla="*/ 513251 w 1026503"/>
                <a:gd name="connsiteY22" fmla="*/ 0 h 1026503"/>
                <a:gd name="connsiteX23" fmla="*/ 1026503 w 1026503"/>
                <a:gd name="connsiteY23" fmla="*/ 513251 h 1026503"/>
                <a:gd name="connsiteX24" fmla="*/ 513251 w 1026503"/>
                <a:gd name="connsiteY24" fmla="*/ 1026503 h 102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6503" h="1026503">
                  <a:moveTo>
                    <a:pt x="431201" y="741853"/>
                  </a:moveTo>
                  <a:cubicBezTo>
                    <a:pt x="421280" y="741853"/>
                    <a:pt x="411359" y="738228"/>
                    <a:pt x="403578" y="730977"/>
                  </a:cubicBezTo>
                  <a:lnTo>
                    <a:pt x="214485" y="541885"/>
                  </a:lnTo>
                  <a:cubicBezTo>
                    <a:pt x="198685" y="526064"/>
                    <a:pt x="198685" y="500437"/>
                    <a:pt x="214485" y="484617"/>
                  </a:cubicBezTo>
                  <a:lnTo>
                    <a:pt x="403578" y="295524"/>
                  </a:lnTo>
                  <a:cubicBezTo>
                    <a:pt x="419950" y="280268"/>
                    <a:pt x="445590" y="281173"/>
                    <a:pt x="460846" y="297546"/>
                  </a:cubicBezTo>
                  <a:cubicBezTo>
                    <a:pt x="475346" y="313107"/>
                    <a:pt x="475346" y="337231"/>
                    <a:pt x="460846" y="352792"/>
                  </a:cubicBezTo>
                  <a:lnTo>
                    <a:pt x="340907" y="472731"/>
                  </a:lnTo>
                  <a:lnTo>
                    <a:pt x="783384" y="472731"/>
                  </a:lnTo>
                  <a:cubicBezTo>
                    <a:pt x="805763" y="472731"/>
                    <a:pt x="823904" y="490872"/>
                    <a:pt x="823904" y="513251"/>
                  </a:cubicBezTo>
                  <a:cubicBezTo>
                    <a:pt x="823904" y="535630"/>
                    <a:pt x="805763" y="553771"/>
                    <a:pt x="783384" y="553771"/>
                  </a:cubicBezTo>
                  <a:lnTo>
                    <a:pt x="340907" y="553771"/>
                  </a:lnTo>
                  <a:lnTo>
                    <a:pt x="460846" y="673709"/>
                  </a:lnTo>
                  <a:cubicBezTo>
                    <a:pt x="476101" y="690082"/>
                    <a:pt x="475196" y="715722"/>
                    <a:pt x="458824" y="730977"/>
                  </a:cubicBezTo>
                  <a:cubicBezTo>
                    <a:pt x="451044" y="738228"/>
                    <a:pt x="441122" y="741853"/>
                    <a:pt x="431201" y="741853"/>
                  </a:cubicBezTo>
                  <a:close/>
                  <a:moveTo>
                    <a:pt x="513251" y="945463"/>
                  </a:moveTo>
                  <a:cubicBezTo>
                    <a:pt x="751955" y="945463"/>
                    <a:pt x="945463" y="751955"/>
                    <a:pt x="945463" y="513251"/>
                  </a:cubicBezTo>
                  <a:cubicBezTo>
                    <a:pt x="945463" y="274548"/>
                    <a:pt x="751955" y="81040"/>
                    <a:pt x="513251" y="81040"/>
                  </a:cubicBezTo>
                  <a:cubicBezTo>
                    <a:pt x="274548" y="81040"/>
                    <a:pt x="81040" y="274548"/>
                    <a:pt x="81040" y="513251"/>
                  </a:cubicBezTo>
                  <a:cubicBezTo>
                    <a:pt x="81040" y="751955"/>
                    <a:pt x="274548" y="945463"/>
                    <a:pt x="513251" y="945463"/>
                  </a:cubicBezTo>
                  <a:close/>
                  <a:moveTo>
                    <a:pt x="513251" y="1026503"/>
                  </a:moveTo>
                  <a:cubicBezTo>
                    <a:pt x="229791" y="1026503"/>
                    <a:pt x="0" y="796712"/>
                    <a:pt x="0" y="513251"/>
                  </a:cubicBezTo>
                  <a:cubicBezTo>
                    <a:pt x="0" y="229791"/>
                    <a:pt x="229791" y="0"/>
                    <a:pt x="513251" y="0"/>
                  </a:cubicBezTo>
                  <a:cubicBezTo>
                    <a:pt x="796712" y="0"/>
                    <a:pt x="1026503" y="229791"/>
                    <a:pt x="1026503" y="513251"/>
                  </a:cubicBezTo>
                  <a:cubicBezTo>
                    <a:pt x="1026503" y="796712"/>
                    <a:pt x="796712" y="1026503"/>
                    <a:pt x="513251" y="1026503"/>
                  </a:cubicBezTo>
                  <a:close/>
                </a:path>
              </a:pathLst>
            </a:custGeom>
            <a:solidFill>
              <a:schemeClr val="accent1"/>
            </a:solidFill>
            <a:ln w="134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grpSp>
      <p:sp>
        <p:nvSpPr>
          <p:cNvPr id="16" name="TextBox 2">
            <a:extLst>
              <a:ext uri="{FF2B5EF4-FFF2-40B4-BE49-F238E27FC236}">
                <a16:creationId xmlns:a16="http://schemas.microsoft.com/office/drawing/2014/main" id="{9C0DABE3-D483-956C-3462-293081DB42B6}"/>
              </a:ext>
            </a:extLst>
          </p:cNvPr>
          <p:cNvSpPr txBox="1"/>
          <p:nvPr/>
        </p:nvSpPr>
        <p:spPr>
          <a:xfrm>
            <a:off x="6410404" y="2337218"/>
            <a:ext cx="5769078" cy="2908489"/>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2400" b="1">
                <a:solidFill>
                  <a:schemeClr val="bg1"/>
                </a:solidFill>
              </a:rPr>
              <a:t>Parts in containers or clear bags</a:t>
            </a:r>
          </a:p>
          <a:p>
            <a:pPr marL="342900" indent="-342900">
              <a:spcAft>
                <a:spcPts val="600"/>
              </a:spcAft>
              <a:buFont typeface="Arial" panose="020B0604020202020204" pitchFamily="34" charset="0"/>
              <a:buChar char="•"/>
            </a:pPr>
            <a:r>
              <a:rPr lang="en-US" sz="2400" b="1">
                <a:solidFill>
                  <a:schemeClr val="bg1"/>
                </a:solidFill>
              </a:rPr>
              <a:t>Peer is in charge, only give as many as they can ‘handle’ and still listen</a:t>
            </a:r>
            <a:endParaRPr lang="en-US" sz="2400" b="1">
              <a:solidFill>
                <a:schemeClr val="bg1"/>
              </a:solidFill>
              <a:cs typeface="Arial"/>
            </a:endParaRPr>
          </a:p>
          <a:p>
            <a:pPr marL="342900" indent="-342900">
              <a:spcAft>
                <a:spcPts val="600"/>
              </a:spcAft>
              <a:buFont typeface="Arial" panose="020B0604020202020204" pitchFamily="34" charset="0"/>
              <a:buChar char="•"/>
            </a:pPr>
            <a:r>
              <a:rPr lang="en-US" sz="2400" b="1">
                <a:solidFill>
                  <a:schemeClr val="bg1"/>
                </a:solidFill>
              </a:rPr>
              <a:t>Switch roles of who ‘gives’ toys when child is ready (can trigger)</a:t>
            </a:r>
            <a:endParaRPr lang="en-US" sz="2400" b="1">
              <a:solidFill>
                <a:schemeClr val="bg1"/>
              </a:solidFill>
              <a:cs typeface="Arial"/>
            </a:endParaRPr>
          </a:p>
          <a:p>
            <a:pPr marL="342900" indent="-342900">
              <a:spcAft>
                <a:spcPts val="600"/>
              </a:spcAft>
              <a:buFont typeface="Arial" panose="020B0604020202020204" pitchFamily="34" charset="0"/>
              <a:buChar char="•"/>
            </a:pPr>
            <a:r>
              <a:rPr lang="en-US" sz="2400" b="1">
                <a:solidFill>
                  <a:schemeClr val="bg1"/>
                </a:solidFill>
              </a:rPr>
              <a:t>Teach peer 3-2-1 STOP, with toys that have sound/can turn on or off</a:t>
            </a:r>
            <a:endParaRPr lang="en-US" sz="2400" b="1">
              <a:solidFill>
                <a:schemeClr val="bg1"/>
              </a:solidFill>
              <a:cs typeface="Arial"/>
            </a:endParaRPr>
          </a:p>
        </p:txBody>
      </p:sp>
      <p:sp>
        <p:nvSpPr>
          <p:cNvPr id="23" name="Subtitle 1">
            <a:extLst>
              <a:ext uri="{FF2B5EF4-FFF2-40B4-BE49-F238E27FC236}">
                <a16:creationId xmlns:a16="http://schemas.microsoft.com/office/drawing/2014/main" id="{95827907-0E90-3BEE-DEA1-C005318006B7}"/>
              </a:ext>
            </a:extLst>
          </p:cNvPr>
          <p:cNvSpPr txBox="1"/>
          <p:nvPr/>
        </p:nvSpPr>
        <p:spPr>
          <a:xfrm>
            <a:off x="373243" y="1952218"/>
            <a:ext cx="4389120" cy="3671583"/>
          </a:xfrm>
          <a:prstGeom prst="rect">
            <a:avLst/>
          </a:prstGeom>
          <a:noFill/>
        </p:spPr>
        <p:txBody>
          <a:bodyPr wrap="square">
            <a:spAutoFit/>
          </a:bodyPr>
          <a:lstStyle/>
          <a:p>
            <a:pPr algn="ctr">
              <a:lnSpc>
                <a:spcPct val="150000"/>
              </a:lnSpc>
            </a:pPr>
            <a:r>
              <a:rPr lang="en-US" sz="4000" b="1">
                <a:solidFill>
                  <a:schemeClr val="bg1"/>
                </a:solidFill>
              </a:rPr>
              <a:t>Spin stick</a:t>
            </a:r>
          </a:p>
          <a:p>
            <a:pPr algn="ctr">
              <a:lnSpc>
                <a:spcPct val="150000"/>
              </a:lnSpc>
            </a:pPr>
            <a:r>
              <a:rPr lang="en-US" sz="4000" b="1">
                <a:solidFill>
                  <a:schemeClr val="bg1"/>
                </a:solidFill>
              </a:rPr>
              <a:t>Cars on ramp</a:t>
            </a:r>
          </a:p>
          <a:p>
            <a:pPr algn="ctr">
              <a:lnSpc>
                <a:spcPct val="150000"/>
              </a:lnSpc>
            </a:pPr>
            <a:r>
              <a:rPr lang="en-US" sz="4000" b="1">
                <a:solidFill>
                  <a:schemeClr val="bg1"/>
                </a:solidFill>
              </a:rPr>
              <a:t>Puzzle</a:t>
            </a:r>
          </a:p>
          <a:p>
            <a:pPr algn="ctr">
              <a:lnSpc>
                <a:spcPct val="150000"/>
              </a:lnSpc>
            </a:pPr>
            <a:r>
              <a:rPr lang="en-US" sz="4000" b="1">
                <a:solidFill>
                  <a:schemeClr val="bg1"/>
                </a:solidFill>
              </a:rPr>
              <a:t>Bubbles</a:t>
            </a:r>
          </a:p>
        </p:txBody>
      </p:sp>
    </p:spTree>
    <p:extLst>
      <p:ext uri="{BB962C8B-B14F-4D97-AF65-F5344CB8AC3E}">
        <p14:creationId xmlns:p14="http://schemas.microsoft.com/office/powerpoint/2010/main" val="1634900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5">
            <a:extLst>
              <a:ext uri="{28A0092B-C50C-407E-A947-70E740481C1C}">
                <a14:useLocalDpi xmlns:a14="http://schemas.microsoft.com/office/drawing/2010/main" val="0"/>
              </a:ext>
            </a:extLst>
          </a:blip>
          <a:srcRect/>
          <a:stretch/>
        </p:blipFill>
        <p:spPr>
          <a:xfrm>
            <a:off x="1213064" y="680816"/>
            <a:ext cx="1432667" cy="2366954"/>
          </a:xfrm>
          <a:prstGeom prst="rect">
            <a:avLst/>
          </a:prstGeom>
        </p:spPr>
      </p:pic>
      <p:pic>
        <p:nvPicPr>
          <p:cNvPr id="6" name="Picture 5"/>
          <p:cNvPicPr/>
          <p:nvPr/>
        </p:nvPicPr>
        <p:blipFill>
          <a:blip r:embed="rId6">
            <a:extLst>
              <a:ext uri="{28A0092B-C50C-407E-A947-70E740481C1C}">
                <a14:useLocalDpi xmlns:a14="http://schemas.microsoft.com/office/drawing/2010/main" val="0"/>
              </a:ext>
            </a:extLst>
          </a:blip>
          <a:srcRect/>
          <a:stretch/>
        </p:blipFill>
        <p:spPr>
          <a:xfrm>
            <a:off x="9557996" y="3047770"/>
            <a:ext cx="1804638" cy="3535519"/>
          </a:xfrm>
          <a:prstGeom prst="rect">
            <a:avLst/>
          </a:prstGeom>
        </p:spPr>
      </p:pic>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0705" r="21764"/>
          <a:stretch/>
        </p:blipFill>
        <p:spPr bwMode="auto">
          <a:xfrm>
            <a:off x="1125461" y="3629669"/>
            <a:ext cx="2717897" cy="26856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p:nvPr/>
        </p:nvPicPr>
        <p:blipFill>
          <a:blip r:embed="rId8">
            <a:extLst>
              <a:ext uri="{28A0092B-C50C-407E-A947-70E740481C1C}">
                <a14:useLocalDpi xmlns:a14="http://schemas.microsoft.com/office/drawing/2010/main" val="0"/>
              </a:ext>
            </a:extLst>
          </a:blip>
          <a:srcRect/>
          <a:stretch/>
        </p:blipFill>
        <p:spPr>
          <a:xfrm>
            <a:off x="4881398" y="3639299"/>
            <a:ext cx="2279610" cy="2666408"/>
          </a:xfrm>
          <a:prstGeom prst="rect">
            <a:avLst/>
          </a:prstGeom>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3095035" y="614682"/>
            <a:ext cx="2279610" cy="22081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holesale Fish Bubble Shooter- 1.9oz | ORANGE | SKU: 42410">
            <a:extLst>
              <a:ext uri="{FF2B5EF4-FFF2-40B4-BE49-F238E27FC236}">
                <a16:creationId xmlns:a16="http://schemas.microsoft.com/office/drawing/2014/main" id="{4C816898-67A1-5C0D-B7F2-223F856D65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0141" y="683551"/>
            <a:ext cx="2631619" cy="26642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ucky Ducks Game - Switch Adapted | AdaptAbilities">
            <a:extLst>
              <a:ext uri="{FF2B5EF4-FFF2-40B4-BE49-F238E27FC236}">
                <a16:creationId xmlns:a16="http://schemas.microsoft.com/office/drawing/2014/main" id="{46DD7116-F53B-942E-7A63-FE7FA9F7E614}"/>
              </a:ext>
            </a:extLst>
          </p:cNvPr>
          <p:cNvPicPr>
            <a:picLocks noChangeAspect="1"/>
          </p:cNvPicPr>
          <p:nvPr/>
        </p:nvPicPr>
        <p:blipFill>
          <a:blip r:embed="rId11"/>
          <a:stretch>
            <a:fillRect/>
          </a:stretch>
        </p:blipFill>
        <p:spPr>
          <a:xfrm>
            <a:off x="8654143" y="397329"/>
            <a:ext cx="3178628" cy="2416628"/>
          </a:xfrm>
          <a:prstGeom prst="rect">
            <a:avLst/>
          </a:prstGeom>
        </p:spPr>
      </p:pic>
    </p:spTree>
    <p:custDataLst>
      <p:tags r:id="rId1"/>
    </p:custDataLst>
    <p:extLst>
      <p:ext uri="{BB962C8B-B14F-4D97-AF65-F5344CB8AC3E}">
        <p14:creationId xmlns:p14="http://schemas.microsoft.com/office/powerpoint/2010/main" val="4185038678"/>
      </p:ext>
    </p:extLst>
  </p:cSld>
  <p:clrMapOvr>
    <a:masterClrMapping/>
  </p:clrMapOvr>
  <p:transition spd="slow">
    <p:push dir="u"/>
  </p:transition>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86394-3B38-F321-257C-FB4E474B006A}"/>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E5BF986-6697-BD5B-C28E-1D6E097D1799}"/>
              </a:ext>
            </a:extLst>
          </p:cNvPr>
          <p:cNvSpPr>
            <a:spLocks noGrp="1"/>
          </p:cNvSpPr>
          <p:nvPr>
            <p:ph type="title"/>
          </p:nvPr>
        </p:nvSpPr>
        <p:spPr>
          <a:xfrm>
            <a:off x="1197128" y="178242"/>
            <a:ext cx="9967868" cy="1136322"/>
          </a:xfrm>
        </p:spPr>
        <p:txBody>
          <a:bodyPr>
            <a:normAutofit/>
          </a:bodyPr>
          <a:lstStyle/>
          <a:p>
            <a:pPr algn="l"/>
            <a:r>
              <a:rPr lang="en-CA"/>
              <a:t>Less-Engaging Activities</a:t>
            </a:r>
          </a:p>
        </p:txBody>
      </p:sp>
      <p:grpSp>
        <p:nvGrpSpPr>
          <p:cNvPr id="5" name="Group 4">
            <a:extLst>
              <a:ext uri="{FF2B5EF4-FFF2-40B4-BE49-F238E27FC236}">
                <a16:creationId xmlns:a16="http://schemas.microsoft.com/office/drawing/2014/main" id="{883E08D7-FCF5-F22A-8EB3-0F15B0D41FD8}"/>
              </a:ext>
            </a:extLst>
          </p:cNvPr>
          <p:cNvGrpSpPr/>
          <p:nvPr/>
        </p:nvGrpSpPr>
        <p:grpSpPr>
          <a:xfrm>
            <a:off x="4529471" y="2135176"/>
            <a:ext cx="3274827" cy="2927001"/>
            <a:chOff x="4444409" y="2135176"/>
            <a:chExt cx="3274827" cy="2927001"/>
          </a:xfrm>
        </p:grpSpPr>
        <p:sp>
          <p:nvSpPr>
            <p:cNvPr id="28" name="Subtitle 2">
              <a:extLst>
                <a:ext uri="{FF2B5EF4-FFF2-40B4-BE49-F238E27FC236}">
                  <a16:creationId xmlns:a16="http://schemas.microsoft.com/office/drawing/2014/main" id="{CFEAA168-ED91-223B-51A7-C5B0EBC93B19}"/>
                </a:ext>
              </a:extLst>
            </p:cNvPr>
            <p:cNvSpPr txBox="1">
              <a:spLocks/>
            </p:cNvSpPr>
            <p:nvPr/>
          </p:nvSpPr>
          <p:spPr>
            <a:xfrm>
              <a:off x="4724400" y="2135176"/>
              <a:ext cx="2743200" cy="461665"/>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600"/>
                </a:spcAft>
                <a:buNone/>
              </a:pPr>
              <a:r>
                <a:rPr lang="en-US" sz="2400" b="1">
                  <a:latin typeface="+mn-lt"/>
                  <a:ea typeface="Open Sans" panose="020B0606030504020204" pitchFamily="34" charset="0"/>
                  <a:cs typeface="Open Sans" panose="020B0606030504020204" pitchFamily="34" charset="0"/>
                </a:rPr>
                <a:t>Free Play</a:t>
              </a:r>
            </a:p>
          </p:txBody>
        </p:sp>
        <p:sp>
          <p:nvSpPr>
            <p:cNvPr id="29" name="TextBox 2">
              <a:extLst>
                <a:ext uri="{FF2B5EF4-FFF2-40B4-BE49-F238E27FC236}">
                  <a16:creationId xmlns:a16="http://schemas.microsoft.com/office/drawing/2014/main" id="{1735CA73-7619-C76D-45C8-42F7224B0D20}"/>
                </a:ext>
              </a:extLst>
            </p:cNvPr>
            <p:cNvSpPr txBox="1">
              <a:spLocks/>
            </p:cNvSpPr>
            <p:nvPr/>
          </p:nvSpPr>
          <p:spPr>
            <a:xfrm>
              <a:off x="4444409" y="2718971"/>
              <a:ext cx="3274827" cy="2343206"/>
            </a:xfrm>
            <a:prstGeom prst="rect">
              <a:avLst/>
            </a:prstGeom>
          </p:spPr>
          <p:txBody>
            <a:bodyPr wrap="square" lIns="91440" tIns="45720" rIns="91440" bIns="4572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sz="1800">
                  <a:latin typeface="+mn-lt"/>
                </a:rPr>
                <a:t>Functional play - often at this play level; C/E</a:t>
              </a:r>
            </a:p>
            <a:p>
              <a:pPr lvl="0"/>
              <a:r>
                <a:rPr lang="en-US" sz="1800">
                  <a:latin typeface="+mn-lt"/>
                </a:rPr>
                <a:t>Pretend play- imitation of lay sequences; use pictures to show</a:t>
              </a:r>
            </a:p>
            <a:p>
              <a:pPr lvl="0"/>
              <a:r>
                <a:rPr lang="en-US" sz="1800">
                  <a:latin typeface="+mn-lt"/>
                </a:rPr>
                <a:t>Cooperative play – more social roles, rules, and turns expected</a:t>
              </a:r>
            </a:p>
          </p:txBody>
        </p:sp>
      </p:grpSp>
      <p:sp>
        <p:nvSpPr>
          <p:cNvPr id="9" name="Round Same Side Corner Rectangle 30">
            <a:extLst>
              <a:ext uri="{FF2B5EF4-FFF2-40B4-BE49-F238E27FC236}">
                <a16:creationId xmlns:a16="http://schemas.microsoft.com/office/drawing/2014/main" id="{E02A2728-C448-55B8-0A8E-D2E1AA26018F}"/>
              </a:ext>
            </a:extLst>
          </p:cNvPr>
          <p:cNvSpPr/>
          <p:nvPr/>
        </p:nvSpPr>
        <p:spPr>
          <a:xfrm rot="5400000">
            <a:off x="40789" y="1135944"/>
            <a:ext cx="5543433" cy="5645499"/>
          </a:xfrm>
          <a:prstGeom prst="round2SameRect">
            <a:avLst>
              <a:gd name="adj1" fmla="val 4556"/>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33">
            <a:extLst>
              <a:ext uri="{FF2B5EF4-FFF2-40B4-BE49-F238E27FC236}">
                <a16:creationId xmlns:a16="http://schemas.microsoft.com/office/drawing/2014/main" id="{92E9E145-55A1-A76C-E8E5-D7A435F60731}"/>
              </a:ext>
            </a:extLst>
          </p:cNvPr>
          <p:cNvSpPr/>
          <p:nvPr/>
        </p:nvSpPr>
        <p:spPr>
          <a:xfrm rot="16200000">
            <a:off x="6237605" y="776009"/>
            <a:ext cx="5543434" cy="6365360"/>
          </a:xfrm>
          <a:prstGeom prst="round2SameRect">
            <a:avLst>
              <a:gd name="adj1" fmla="val 455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Arrow">
            <a:extLst>
              <a:ext uri="{FF2B5EF4-FFF2-40B4-BE49-F238E27FC236}">
                <a16:creationId xmlns:a16="http://schemas.microsoft.com/office/drawing/2014/main" id="{6D8F418C-1D2E-FD10-19CE-5A68434831DC}"/>
              </a:ext>
            </a:extLst>
          </p:cNvPr>
          <p:cNvGrpSpPr/>
          <p:nvPr/>
        </p:nvGrpSpPr>
        <p:grpSpPr>
          <a:xfrm>
            <a:off x="4762363" y="2967108"/>
            <a:ext cx="1646553" cy="1646553"/>
            <a:chOff x="5272723" y="3326351"/>
            <a:chExt cx="1646553" cy="1646553"/>
          </a:xfrm>
        </p:grpSpPr>
        <p:sp>
          <p:nvSpPr>
            <p:cNvPr id="14" name="Oval 13">
              <a:extLst>
                <a:ext uri="{FF2B5EF4-FFF2-40B4-BE49-F238E27FC236}">
                  <a16:creationId xmlns:a16="http://schemas.microsoft.com/office/drawing/2014/main" id="{91073DCF-4D38-08BE-C88F-B6A799A5385E}"/>
                </a:ext>
              </a:extLst>
            </p:cNvPr>
            <p:cNvSpPr/>
            <p:nvPr/>
          </p:nvSpPr>
          <p:spPr>
            <a:xfrm>
              <a:off x="5272723" y="3326351"/>
              <a:ext cx="1646553" cy="16465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chemeClr val="tx1"/>
                </a:solidFill>
              </a:endParaRPr>
            </a:p>
          </p:txBody>
        </p:sp>
        <p:sp>
          <p:nvSpPr>
            <p:cNvPr id="15" name="Arrow">
              <a:extLst>
                <a:ext uri="{FF2B5EF4-FFF2-40B4-BE49-F238E27FC236}">
                  <a16:creationId xmlns:a16="http://schemas.microsoft.com/office/drawing/2014/main" id="{C89BA5CD-E7FC-5ECF-9B9C-F6862C7E2C7E}"/>
                </a:ext>
              </a:extLst>
            </p:cNvPr>
            <p:cNvSpPr/>
            <p:nvPr/>
          </p:nvSpPr>
          <p:spPr>
            <a:xfrm rot="10800000">
              <a:off x="5582749" y="3634001"/>
              <a:ext cx="1026503" cy="1026503"/>
            </a:xfrm>
            <a:custGeom>
              <a:avLst/>
              <a:gdLst>
                <a:gd name="connsiteX0" fmla="*/ 431201 w 1026503"/>
                <a:gd name="connsiteY0" fmla="*/ 741853 h 1026503"/>
                <a:gd name="connsiteX1" fmla="*/ 403578 w 1026503"/>
                <a:gd name="connsiteY1" fmla="*/ 730977 h 1026503"/>
                <a:gd name="connsiteX2" fmla="*/ 214485 w 1026503"/>
                <a:gd name="connsiteY2" fmla="*/ 541885 h 1026503"/>
                <a:gd name="connsiteX3" fmla="*/ 214485 w 1026503"/>
                <a:gd name="connsiteY3" fmla="*/ 484617 h 1026503"/>
                <a:gd name="connsiteX4" fmla="*/ 403578 w 1026503"/>
                <a:gd name="connsiteY4" fmla="*/ 295524 h 1026503"/>
                <a:gd name="connsiteX5" fmla="*/ 460846 w 1026503"/>
                <a:gd name="connsiteY5" fmla="*/ 297546 h 1026503"/>
                <a:gd name="connsiteX6" fmla="*/ 460846 w 1026503"/>
                <a:gd name="connsiteY6" fmla="*/ 352792 h 1026503"/>
                <a:gd name="connsiteX7" fmla="*/ 340907 w 1026503"/>
                <a:gd name="connsiteY7" fmla="*/ 472731 h 1026503"/>
                <a:gd name="connsiteX8" fmla="*/ 783384 w 1026503"/>
                <a:gd name="connsiteY8" fmla="*/ 472731 h 1026503"/>
                <a:gd name="connsiteX9" fmla="*/ 823904 w 1026503"/>
                <a:gd name="connsiteY9" fmla="*/ 513251 h 1026503"/>
                <a:gd name="connsiteX10" fmla="*/ 783384 w 1026503"/>
                <a:gd name="connsiteY10" fmla="*/ 553771 h 1026503"/>
                <a:gd name="connsiteX11" fmla="*/ 340907 w 1026503"/>
                <a:gd name="connsiteY11" fmla="*/ 553771 h 1026503"/>
                <a:gd name="connsiteX12" fmla="*/ 460846 w 1026503"/>
                <a:gd name="connsiteY12" fmla="*/ 673709 h 1026503"/>
                <a:gd name="connsiteX13" fmla="*/ 458824 w 1026503"/>
                <a:gd name="connsiteY13" fmla="*/ 730977 h 1026503"/>
                <a:gd name="connsiteX14" fmla="*/ 431201 w 1026503"/>
                <a:gd name="connsiteY14" fmla="*/ 741853 h 1026503"/>
                <a:gd name="connsiteX15" fmla="*/ 513251 w 1026503"/>
                <a:gd name="connsiteY15" fmla="*/ 945463 h 1026503"/>
                <a:gd name="connsiteX16" fmla="*/ 945463 w 1026503"/>
                <a:gd name="connsiteY16" fmla="*/ 513251 h 1026503"/>
                <a:gd name="connsiteX17" fmla="*/ 513251 w 1026503"/>
                <a:gd name="connsiteY17" fmla="*/ 81040 h 1026503"/>
                <a:gd name="connsiteX18" fmla="*/ 81040 w 1026503"/>
                <a:gd name="connsiteY18" fmla="*/ 513251 h 1026503"/>
                <a:gd name="connsiteX19" fmla="*/ 513251 w 1026503"/>
                <a:gd name="connsiteY19" fmla="*/ 945463 h 1026503"/>
                <a:gd name="connsiteX20" fmla="*/ 513251 w 1026503"/>
                <a:gd name="connsiteY20" fmla="*/ 1026503 h 1026503"/>
                <a:gd name="connsiteX21" fmla="*/ 0 w 1026503"/>
                <a:gd name="connsiteY21" fmla="*/ 513251 h 1026503"/>
                <a:gd name="connsiteX22" fmla="*/ 513251 w 1026503"/>
                <a:gd name="connsiteY22" fmla="*/ 0 h 1026503"/>
                <a:gd name="connsiteX23" fmla="*/ 1026503 w 1026503"/>
                <a:gd name="connsiteY23" fmla="*/ 513251 h 1026503"/>
                <a:gd name="connsiteX24" fmla="*/ 513251 w 1026503"/>
                <a:gd name="connsiteY24" fmla="*/ 1026503 h 102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6503" h="1026503">
                  <a:moveTo>
                    <a:pt x="431201" y="741853"/>
                  </a:moveTo>
                  <a:cubicBezTo>
                    <a:pt x="421280" y="741853"/>
                    <a:pt x="411359" y="738228"/>
                    <a:pt x="403578" y="730977"/>
                  </a:cubicBezTo>
                  <a:lnTo>
                    <a:pt x="214485" y="541885"/>
                  </a:lnTo>
                  <a:cubicBezTo>
                    <a:pt x="198685" y="526064"/>
                    <a:pt x="198685" y="500437"/>
                    <a:pt x="214485" y="484617"/>
                  </a:cubicBezTo>
                  <a:lnTo>
                    <a:pt x="403578" y="295524"/>
                  </a:lnTo>
                  <a:cubicBezTo>
                    <a:pt x="419950" y="280268"/>
                    <a:pt x="445590" y="281173"/>
                    <a:pt x="460846" y="297546"/>
                  </a:cubicBezTo>
                  <a:cubicBezTo>
                    <a:pt x="475346" y="313107"/>
                    <a:pt x="475346" y="337231"/>
                    <a:pt x="460846" y="352792"/>
                  </a:cubicBezTo>
                  <a:lnTo>
                    <a:pt x="340907" y="472731"/>
                  </a:lnTo>
                  <a:lnTo>
                    <a:pt x="783384" y="472731"/>
                  </a:lnTo>
                  <a:cubicBezTo>
                    <a:pt x="805763" y="472731"/>
                    <a:pt x="823904" y="490872"/>
                    <a:pt x="823904" y="513251"/>
                  </a:cubicBezTo>
                  <a:cubicBezTo>
                    <a:pt x="823904" y="535630"/>
                    <a:pt x="805763" y="553771"/>
                    <a:pt x="783384" y="553771"/>
                  </a:cubicBezTo>
                  <a:lnTo>
                    <a:pt x="340907" y="553771"/>
                  </a:lnTo>
                  <a:lnTo>
                    <a:pt x="460846" y="673709"/>
                  </a:lnTo>
                  <a:cubicBezTo>
                    <a:pt x="476101" y="690082"/>
                    <a:pt x="475196" y="715722"/>
                    <a:pt x="458824" y="730977"/>
                  </a:cubicBezTo>
                  <a:cubicBezTo>
                    <a:pt x="451044" y="738228"/>
                    <a:pt x="441122" y="741853"/>
                    <a:pt x="431201" y="741853"/>
                  </a:cubicBezTo>
                  <a:close/>
                  <a:moveTo>
                    <a:pt x="513251" y="945463"/>
                  </a:moveTo>
                  <a:cubicBezTo>
                    <a:pt x="751955" y="945463"/>
                    <a:pt x="945463" y="751955"/>
                    <a:pt x="945463" y="513251"/>
                  </a:cubicBezTo>
                  <a:cubicBezTo>
                    <a:pt x="945463" y="274548"/>
                    <a:pt x="751955" y="81040"/>
                    <a:pt x="513251" y="81040"/>
                  </a:cubicBezTo>
                  <a:cubicBezTo>
                    <a:pt x="274548" y="81040"/>
                    <a:pt x="81040" y="274548"/>
                    <a:pt x="81040" y="513251"/>
                  </a:cubicBezTo>
                  <a:cubicBezTo>
                    <a:pt x="81040" y="751955"/>
                    <a:pt x="274548" y="945463"/>
                    <a:pt x="513251" y="945463"/>
                  </a:cubicBezTo>
                  <a:close/>
                  <a:moveTo>
                    <a:pt x="513251" y="1026503"/>
                  </a:moveTo>
                  <a:cubicBezTo>
                    <a:pt x="229791" y="1026503"/>
                    <a:pt x="0" y="796712"/>
                    <a:pt x="0" y="513251"/>
                  </a:cubicBezTo>
                  <a:cubicBezTo>
                    <a:pt x="0" y="229791"/>
                    <a:pt x="229791" y="0"/>
                    <a:pt x="513251" y="0"/>
                  </a:cubicBezTo>
                  <a:cubicBezTo>
                    <a:pt x="796712" y="0"/>
                    <a:pt x="1026503" y="229791"/>
                    <a:pt x="1026503" y="513251"/>
                  </a:cubicBezTo>
                  <a:cubicBezTo>
                    <a:pt x="1026503" y="796712"/>
                    <a:pt x="796712" y="1026503"/>
                    <a:pt x="513251" y="1026503"/>
                  </a:cubicBezTo>
                  <a:close/>
                </a:path>
              </a:pathLst>
            </a:custGeom>
            <a:solidFill>
              <a:schemeClr val="accent1"/>
            </a:solidFill>
            <a:ln w="134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grpSp>
      <p:sp>
        <p:nvSpPr>
          <p:cNvPr id="16" name="TextBox 2">
            <a:extLst>
              <a:ext uri="{FF2B5EF4-FFF2-40B4-BE49-F238E27FC236}">
                <a16:creationId xmlns:a16="http://schemas.microsoft.com/office/drawing/2014/main" id="{74ECD2CE-511F-0401-7EF9-B95F803D8AD9}"/>
              </a:ext>
            </a:extLst>
          </p:cNvPr>
          <p:cNvSpPr txBox="1"/>
          <p:nvPr/>
        </p:nvSpPr>
        <p:spPr>
          <a:xfrm>
            <a:off x="6408916" y="1702824"/>
            <a:ext cx="5769078" cy="5355312"/>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b="1">
                <a:solidFill>
                  <a:schemeClr val="bg1"/>
                </a:solidFill>
              </a:rPr>
              <a:t>Less structured</a:t>
            </a:r>
          </a:p>
          <a:p>
            <a:pPr marL="342900" indent="-342900">
              <a:spcAft>
                <a:spcPts val="600"/>
              </a:spcAft>
              <a:buFont typeface="Arial" panose="020B0604020202020204" pitchFamily="34" charset="0"/>
              <a:buChar char="•"/>
            </a:pPr>
            <a:r>
              <a:rPr lang="en-US" sz="2400" b="1">
                <a:solidFill>
                  <a:schemeClr val="bg1"/>
                </a:solidFill>
              </a:rPr>
              <a:t>Can build or do their own thing with no need to interact (solitary play)</a:t>
            </a:r>
          </a:p>
          <a:p>
            <a:pPr marL="342900" indent="-342900">
              <a:spcAft>
                <a:spcPts val="600"/>
              </a:spcAft>
              <a:buFont typeface="Arial" panose="020B0604020202020204" pitchFamily="34" charset="0"/>
              <a:buChar char="•"/>
            </a:pPr>
            <a:r>
              <a:rPr lang="en-US" sz="2400" b="1">
                <a:solidFill>
                  <a:schemeClr val="bg1"/>
                </a:solidFill>
              </a:rPr>
              <a:t>More planning/thought needed to:</a:t>
            </a:r>
          </a:p>
          <a:p>
            <a:pPr marL="800100" indent="-457200">
              <a:spcAft>
                <a:spcPts val="600"/>
              </a:spcAft>
              <a:buAutoNum type="arabicPeriod"/>
            </a:pPr>
            <a:r>
              <a:rPr lang="en-US" sz="2400" b="1">
                <a:solidFill>
                  <a:schemeClr val="bg1"/>
                </a:solidFill>
              </a:rPr>
              <a:t>Control what is available (one color vs. five of play doh)</a:t>
            </a:r>
          </a:p>
          <a:p>
            <a:pPr marL="800100" indent="-457200">
              <a:spcAft>
                <a:spcPts val="600"/>
              </a:spcAft>
              <a:buAutoNum type="arabicPeriod"/>
            </a:pPr>
            <a:r>
              <a:rPr lang="en-US" sz="2400" b="1">
                <a:solidFill>
                  <a:schemeClr val="bg1"/>
                </a:solidFill>
              </a:rPr>
              <a:t>Create shared activities for cooperative play</a:t>
            </a:r>
          </a:p>
          <a:p>
            <a:pPr marL="800100" indent="-457200">
              <a:spcAft>
                <a:spcPts val="600"/>
              </a:spcAft>
              <a:buAutoNum type="arabicPeriod"/>
            </a:pPr>
            <a:r>
              <a:rPr lang="en-US" sz="2400" b="1">
                <a:solidFill>
                  <a:schemeClr val="bg1"/>
                </a:solidFill>
              </a:rPr>
              <a:t>Reasons to communicate (e.g., add a cookie sheet or an oven for the play doh; build a block fence for animals)</a:t>
            </a:r>
          </a:p>
          <a:p>
            <a:pPr marL="342900" indent="-342900">
              <a:spcAft>
                <a:spcPts val="600"/>
              </a:spcAft>
              <a:buFont typeface="Arial" panose="020B0604020202020204" pitchFamily="34" charset="0"/>
              <a:buChar char="•"/>
            </a:pPr>
            <a:endParaRPr lang="en-US" sz="2400" b="1">
              <a:solidFill>
                <a:schemeClr val="bg1"/>
              </a:solidFill>
            </a:endParaRPr>
          </a:p>
        </p:txBody>
      </p:sp>
      <p:sp>
        <p:nvSpPr>
          <p:cNvPr id="23" name="Subtitle 1">
            <a:extLst>
              <a:ext uri="{FF2B5EF4-FFF2-40B4-BE49-F238E27FC236}">
                <a16:creationId xmlns:a16="http://schemas.microsoft.com/office/drawing/2014/main" id="{F30D9D0B-056D-69BF-ABE0-47D2EA02184F}"/>
              </a:ext>
            </a:extLst>
          </p:cNvPr>
          <p:cNvSpPr txBox="1"/>
          <p:nvPr/>
        </p:nvSpPr>
        <p:spPr>
          <a:xfrm>
            <a:off x="420342" y="1946908"/>
            <a:ext cx="4389120" cy="5016758"/>
          </a:xfrm>
          <a:prstGeom prst="rect">
            <a:avLst/>
          </a:prstGeom>
          <a:noFill/>
        </p:spPr>
        <p:txBody>
          <a:bodyPr wrap="square">
            <a:spAutoFit/>
          </a:bodyPr>
          <a:lstStyle/>
          <a:p>
            <a:pPr algn="ctr">
              <a:lnSpc>
                <a:spcPct val="150000"/>
              </a:lnSpc>
            </a:pPr>
            <a:r>
              <a:rPr lang="en-US" sz="4000" b="1">
                <a:solidFill>
                  <a:schemeClr val="bg1"/>
                </a:solidFill>
              </a:rPr>
              <a:t>Play Doh</a:t>
            </a:r>
          </a:p>
          <a:p>
            <a:pPr algn="ctr">
              <a:lnSpc>
                <a:spcPct val="150000"/>
              </a:lnSpc>
            </a:pPr>
            <a:r>
              <a:rPr lang="en-US" sz="4000" b="1">
                <a:solidFill>
                  <a:schemeClr val="bg1"/>
                </a:solidFill>
              </a:rPr>
              <a:t>Legos</a:t>
            </a:r>
          </a:p>
          <a:p>
            <a:pPr algn="ctr">
              <a:lnSpc>
                <a:spcPct val="150000"/>
              </a:lnSpc>
            </a:pPr>
            <a:r>
              <a:rPr lang="en-US" sz="4000" b="1">
                <a:solidFill>
                  <a:schemeClr val="bg1"/>
                </a:solidFill>
              </a:rPr>
              <a:t>Blocks</a:t>
            </a:r>
          </a:p>
          <a:p>
            <a:pPr algn="ctr">
              <a:lnSpc>
                <a:spcPct val="150000"/>
              </a:lnSpc>
            </a:pPr>
            <a:r>
              <a:rPr lang="en-US" sz="4000" b="1">
                <a:solidFill>
                  <a:schemeClr val="bg1"/>
                </a:solidFill>
              </a:rPr>
              <a:t>Play food</a:t>
            </a:r>
          </a:p>
          <a:p>
            <a:pPr algn="ctr"/>
            <a:endParaRPr lang="en-US" sz="4000" b="1">
              <a:solidFill>
                <a:schemeClr val="bg1"/>
              </a:solidFill>
            </a:endParaRPr>
          </a:p>
          <a:p>
            <a:pPr algn="ctr"/>
            <a:endParaRPr lang="en-US" sz="4000" b="1">
              <a:solidFill>
                <a:schemeClr val="bg1"/>
              </a:solidFill>
            </a:endParaRPr>
          </a:p>
        </p:txBody>
      </p:sp>
    </p:spTree>
    <p:extLst>
      <p:ext uri="{BB962C8B-B14F-4D97-AF65-F5344CB8AC3E}">
        <p14:creationId xmlns:p14="http://schemas.microsoft.com/office/powerpoint/2010/main" val="262637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ay Doh Starter Set">
            <a:extLst>
              <a:ext uri="{FF2B5EF4-FFF2-40B4-BE49-F238E27FC236}">
                <a16:creationId xmlns:a16="http://schemas.microsoft.com/office/drawing/2014/main" id="{CA021CAC-503D-695C-28AE-F88967AAA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919" y="477255"/>
            <a:ext cx="2711116" cy="27111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azon.com: Melissa &amp; Doug Cutting Fruit Set - Wooden Play Food Kitchen  Accessory, Multi - Pretend Play Accessories, Wooden Cutting Fruit Toys For  ...">
            <a:extLst>
              <a:ext uri="{FF2B5EF4-FFF2-40B4-BE49-F238E27FC236}">
                <a16:creationId xmlns:a16="http://schemas.microsoft.com/office/drawing/2014/main" id="{DED96D13-F2A4-DFD3-0AB9-C9ABC418E6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0805" y="3195252"/>
            <a:ext cx="3172326" cy="31723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gna-Tiles Classic 32 Piece Set - Geppetto's Toys - Valtech - MagnaTiles">
            <a:extLst>
              <a:ext uri="{FF2B5EF4-FFF2-40B4-BE49-F238E27FC236}">
                <a16:creationId xmlns:a16="http://schemas.microsoft.com/office/drawing/2014/main" id="{E62E7A3F-6BF5-40D5-62F8-70D08ACAE7C6}"/>
              </a:ext>
            </a:extLst>
          </p:cNvPr>
          <p:cNvPicPr>
            <a:picLocks noChangeAspect="1"/>
          </p:cNvPicPr>
          <p:nvPr/>
        </p:nvPicPr>
        <p:blipFill>
          <a:blip r:embed="rId6"/>
          <a:stretch>
            <a:fillRect/>
          </a:stretch>
        </p:blipFill>
        <p:spPr>
          <a:xfrm>
            <a:off x="6285875" y="266900"/>
            <a:ext cx="3730052" cy="3151282"/>
          </a:xfrm>
          <a:prstGeom prst="rect">
            <a:avLst/>
          </a:prstGeom>
        </p:spPr>
      </p:pic>
      <p:pic>
        <p:nvPicPr>
          <p:cNvPr id="4" name="Picture 3" descr="Hape Maple Blocks">
            <a:extLst>
              <a:ext uri="{FF2B5EF4-FFF2-40B4-BE49-F238E27FC236}">
                <a16:creationId xmlns:a16="http://schemas.microsoft.com/office/drawing/2014/main" id="{6D5F0E33-C89D-2AA5-64F7-8EE7D75E88D9}"/>
              </a:ext>
            </a:extLst>
          </p:cNvPr>
          <p:cNvPicPr>
            <a:picLocks noChangeAspect="1"/>
          </p:cNvPicPr>
          <p:nvPr/>
        </p:nvPicPr>
        <p:blipFill>
          <a:blip r:embed="rId7"/>
          <a:stretch>
            <a:fillRect/>
          </a:stretch>
        </p:blipFill>
        <p:spPr>
          <a:xfrm>
            <a:off x="1967954" y="3422070"/>
            <a:ext cx="3155429" cy="3180413"/>
          </a:xfrm>
          <a:prstGeom prst="rect">
            <a:avLst/>
          </a:prstGeom>
        </p:spPr>
      </p:pic>
      <p:pic>
        <p:nvPicPr>
          <p:cNvPr id="2" name="Picture 1" descr="ZOHANINDL 7 inch Friction Power Car ...">
            <a:extLst>
              <a:ext uri="{FF2B5EF4-FFF2-40B4-BE49-F238E27FC236}">
                <a16:creationId xmlns:a16="http://schemas.microsoft.com/office/drawing/2014/main" id="{E98FAF0B-E2CF-C1ED-6F4A-ABFE164F8C6E}"/>
              </a:ext>
            </a:extLst>
          </p:cNvPr>
          <p:cNvPicPr>
            <a:picLocks noChangeAspect="1"/>
          </p:cNvPicPr>
          <p:nvPr/>
        </p:nvPicPr>
        <p:blipFill>
          <a:blip r:embed="rId8"/>
          <a:stretch>
            <a:fillRect/>
          </a:stretch>
        </p:blipFill>
        <p:spPr>
          <a:xfrm>
            <a:off x="124005" y="3189617"/>
            <a:ext cx="2282406" cy="1283899"/>
          </a:xfrm>
          <a:prstGeom prst="rect">
            <a:avLst/>
          </a:prstGeom>
        </p:spPr>
      </p:pic>
      <p:pic>
        <p:nvPicPr>
          <p:cNvPr id="6" name="Picture 5" descr="7-Piece Wild Life Savannah Set 77587 ...">
            <a:extLst>
              <a:ext uri="{FF2B5EF4-FFF2-40B4-BE49-F238E27FC236}">
                <a16:creationId xmlns:a16="http://schemas.microsoft.com/office/drawing/2014/main" id="{23BE65FA-87BE-30A3-AF4E-38172E97EAC6}"/>
              </a:ext>
            </a:extLst>
          </p:cNvPr>
          <p:cNvPicPr>
            <a:picLocks noChangeAspect="1"/>
          </p:cNvPicPr>
          <p:nvPr/>
        </p:nvPicPr>
        <p:blipFill>
          <a:blip r:embed="rId9"/>
          <a:stretch>
            <a:fillRect/>
          </a:stretch>
        </p:blipFill>
        <p:spPr>
          <a:xfrm>
            <a:off x="10027759" y="1710457"/>
            <a:ext cx="2143125" cy="2143125"/>
          </a:xfrm>
          <a:prstGeom prst="rect">
            <a:avLst/>
          </a:prstGeom>
        </p:spPr>
      </p:pic>
    </p:spTree>
    <p:extLst>
      <p:ext uri="{BB962C8B-B14F-4D97-AF65-F5344CB8AC3E}">
        <p14:creationId xmlns:p14="http://schemas.microsoft.com/office/powerpoint/2010/main" val="3847282583"/>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09EE6-5A0E-2814-D180-40CF8B95EFB6}"/>
              </a:ext>
            </a:extLst>
          </p:cNvPr>
          <p:cNvSpPr>
            <a:spLocks noGrp="1"/>
          </p:cNvSpPr>
          <p:nvPr>
            <p:ph type="title"/>
          </p:nvPr>
        </p:nvSpPr>
        <p:spPr>
          <a:xfrm>
            <a:off x="415134" y="951162"/>
            <a:ext cx="10085868" cy="2933145"/>
          </a:xfrm>
        </p:spPr>
        <p:txBody>
          <a:bodyPr anchor="b">
            <a:normAutofit/>
          </a:bodyPr>
          <a:lstStyle/>
          <a:p>
            <a:r>
              <a:rPr lang="en-US"/>
              <a:t>Strategies to Teach Peers to be Responsive Play Partners</a:t>
            </a:r>
            <a:endParaRPr lang="en-US">
              <a:cs typeface="Arial"/>
            </a:endParaRPr>
          </a:p>
        </p:txBody>
      </p:sp>
    </p:spTree>
    <p:extLst>
      <p:ext uri="{BB962C8B-B14F-4D97-AF65-F5344CB8AC3E}">
        <p14:creationId xmlns:p14="http://schemas.microsoft.com/office/powerpoint/2010/main" val="375481478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7227FF-8D86-7637-D7CB-54E1F40E2B00}"/>
              </a:ext>
            </a:extLst>
          </p:cNvPr>
          <p:cNvSpPr>
            <a:spLocks noGrp="1"/>
          </p:cNvSpPr>
          <p:nvPr>
            <p:ph type="title"/>
          </p:nvPr>
        </p:nvSpPr>
        <p:spPr/>
        <p:txBody>
          <a:bodyPr/>
          <a:lstStyle/>
          <a:p>
            <a:r>
              <a:rPr lang="en-US"/>
              <a:t>Stay-Play-Talk Buddy Steps</a:t>
            </a:r>
          </a:p>
        </p:txBody>
      </p:sp>
      <p:pic>
        <p:nvPicPr>
          <p:cNvPr id="1026" name="Picture 2">
            <a:extLst>
              <a:ext uri="{FF2B5EF4-FFF2-40B4-BE49-F238E27FC236}">
                <a16:creationId xmlns:a16="http://schemas.microsoft.com/office/drawing/2014/main" id="{3C969192-46F3-2D63-EC23-C0F201F64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14" y="1678938"/>
            <a:ext cx="3333750" cy="37147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22D03A3-4730-B7C1-9A0A-25831484D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135" y="1678937"/>
            <a:ext cx="3114675" cy="3714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C121151-BF9F-FC7F-B1FA-76849FF0A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1987" y="1678937"/>
            <a:ext cx="3248025" cy="37147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4">
            <a:extLst>
              <a:ext uri="{FF2B5EF4-FFF2-40B4-BE49-F238E27FC236}">
                <a16:creationId xmlns:a16="http://schemas.microsoft.com/office/drawing/2014/main" id="{8DF9A19C-5903-433D-0690-4B449EA57F77}"/>
              </a:ext>
            </a:extLst>
          </p:cNvPr>
          <p:cNvSpPr txBox="1">
            <a:spLocks/>
          </p:cNvSpPr>
          <p:nvPr/>
        </p:nvSpPr>
        <p:spPr>
          <a:xfrm>
            <a:off x="370114" y="5860410"/>
            <a:ext cx="10153526" cy="7556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sz="1800"/>
              <a:t>(Goldstein et al., 1997; Thiemann-Bourque et al., 2016; 2018)</a:t>
            </a:r>
          </a:p>
        </p:txBody>
      </p:sp>
    </p:spTree>
    <p:extLst>
      <p:ext uri="{BB962C8B-B14F-4D97-AF65-F5344CB8AC3E}">
        <p14:creationId xmlns:p14="http://schemas.microsoft.com/office/powerpoint/2010/main" val="1685460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qr code on a white background&#10;&#10;AI-generated content may be incorrect.">
            <a:extLst>
              <a:ext uri="{FF2B5EF4-FFF2-40B4-BE49-F238E27FC236}">
                <a16:creationId xmlns:a16="http://schemas.microsoft.com/office/drawing/2014/main" id="{3A418816-29DC-281D-6EDD-51D0B983A7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1821" y="858784"/>
            <a:ext cx="4946468" cy="4946468"/>
          </a:xfrm>
        </p:spPr>
      </p:pic>
    </p:spTree>
    <p:extLst>
      <p:ext uri="{BB962C8B-B14F-4D97-AF65-F5344CB8AC3E}">
        <p14:creationId xmlns:p14="http://schemas.microsoft.com/office/powerpoint/2010/main" val="184685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00C1-43B0-B842-BFDC-5FC18F4E52D5}"/>
              </a:ext>
            </a:extLst>
          </p:cNvPr>
          <p:cNvSpPr>
            <a:spLocks noGrp="1"/>
          </p:cNvSpPr>
          <p:nvPr>
            <p:ph type="title"/>
          </p:nvPr>
        </p:nvSpPr>
        <p:spPr>
          <a:xfrm>
            <a:off x="263967" y="376646"/>
            <a:ext cx="6906854" cy="1036319"/>
          </a:xfrm>
        </p:spPr>
        <p:txBody>
          <a:bodyPr anchor="b">
            <a:normAutofit/>
          </a:bodyPr>
          <a:lstStyle/>
          <a:p>
            <a:r>
              <a:rPr lang="en-US">
                <a:solidFill>
                  <a:srgbClr val="00B0F0"/>
                </a:solidFill>
              </a:rPr>
              <a:t>Talk: Get Buddy’s Attention</a:t>
            </a:r>
          </a:p>
        </p:txBody>
      </p:sp>
      <p:sp>
        <p:nvSpPr>
          <p:cNvPr id="3" name="Subtitle 2">
            <a:extLst>
              <a:ext uri="{FF2B5EF4-FFF2-40B4-BE49-F238E27FC236}">
                <a16:creationId xmlns:a16="http://schemas.microsoft.com/office/drawing/2014/main" id="{8C71BF7D-CE42-6543-681F-4055CBADC00E}"/>
              </a:ext>
            </a:extLst>
          </p:cNvPr>
          <p:cNvSpPr>
            <a:spLocks noGrp="1"/>
          </p:cNvSpPr>
          <p:nvPr>
            <p:ph type="body" sz="half" idx="2"/>
          </p:nvPr>
        </p:nvSpPr>
        <p:spPr>
          <a:xfrm>
            <a:off x="502556" y="1602196"/>
            <a:ext cx="4389120" cy="3566160"/>
          </a:xfrm>
        </p:spPr>
        <p:txBody>
          <a:bodyPr>
            <a:normAutofit/>
          </a:bodyPr>
          <a:lstStyle/>
          <a:p>
            <a:pPr marL="380990" lvl="1" indent="-380990">
              <a:spcAft>
                <a:spcPts val="1200"/>
              </a:spcAft>
              <a:buFont typeface="Symbol" panose="05050102010706020507" pitchFamily="18" charset="2"/>
              <a:buChar char=""/>
            </a:pPr>
            <a:r>
              <a:rPr lang="en-US" sz="3200" b="1"/>
              <a:t>Say name</a:t>
            </a:r>
          </a:p>
          <a:p>
            <a:pPr marL="380990" lvl="1" indent="-380990">
              <a:spcAft>
                <a:spcPts val="1200"/>
              </a:spcAft>
              <a:buFont typeface="Symbol" panose="05050102010706020507" pitchFamily="18" charset="2"/>
              <a:buChar char=""/>
            </a:pPr>
            <a:r>
              <a:rPr lang="en-US" sz="3200" b="1"/>
              <a:t>Tap on shoulder </a:t>
            </a:r>
          </a:p>
          <a:p>
            <a:pPr marL="380990" lvl="1" indent="-380990">
              <a:spcAft>
                <a:spcPts val="1200"/>
              </a:spcAft>
              <a:buFont typeface="Symbol" panose="05050102010706020507" pitchFamily="18" charset="2"/>
              <a:buChar char=""/>
            </a:pPr>
            <a:r>
              <a:rPr lang="en-US" sz="3200" b="1"/>
              <a:t>Do it again</a:t>
            </a:r>
          </a:p>
        </p:txBody>
      </p:sp>
    </p:spTree>
    <p:extLst>
      <p:ext uri="{BB962C8B-B14F-4D97-AF65-F5344CB8AC3E}">
        <p14:creationId xmlns:p14="http://schemas.microsoft.com/office/powerpoint/2010/main" val="281341103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00C1-43B0-B842-BFDC-5FC18F4E52D5}"/>
              </a:ext>
            </a:extLst>
          </p:cNvPr>
          <p:cNvSpPr>
            <a:spLocks noGrp="1"/>
          </p:cNvSpPr>
          <p:nvPr>
            <p:ph type="title"/>
          </p:nvPr>
        </p:nvSpPr>
        <p:spPr>
          <a:xfrm>
            <a:off x="260162" y="1256647"/>
            <a:ext cx="4389120" cy="688340"/>
          </a:xfrm>
        </p:spPr>
        <p:txBody>
          <a:bodyPr anchor="b">
            <a:normAutofit/>
          </a:bodyPr>
          <a:lstStyle/>
          <a:p>
            <a:r>
              <a:rPr lang="en-US">
                <a:solidFill>
                  <a:srgbClr val="FF0000"/>
                </a:solidFill>
              </a:rPr>
              <a:t>Hold and Wait</a:t>
            </a:r>
          </a:p>
        </p:txBody>
      </p:sp>
      <p:sp>
        <p:nvSpPr>
          <p:cNvPr id="3" name="Subtitle 2">
            <a:extLst>
              <a:ext uri="{FF2B5EF4-FFF2-40B4-BE49-F238E27FC236}">
                <a16:creationId xmlns:a16="http://schemas.microsoft.com/office/drawing/2014/main" id="{8C71BF7D-CE42-6543-681F-4055CBADC00E}"/>
              </a:ext>
            </a:extLst>
          </p:cNvPr>
          <p:cNvSpPr>
            <a:spLocks noGrp="1"/>
          </p:cNvSpPr>
          <p:nvPr>
            <p:ph type="body" sz="half" idx="2"/>
          </p:nvPr>
        </p:nvSpPr>
        <p:spPr>
          <a:xfrm>
            <a:off x="260162" y="2296564"/>
            <a:ext cx="4566920" cy="3566160"/>
          </a:xfrm>
        </p:spPr>
        <p:txBody>
          <a:bodyPr vert="horz" lIns="91440" tIns="45720" rIns="91440" bIns="45720" rtlCol="0" anchor="t">
            <a:normAutofit/>
          </a:bodyPr>
          <a:lstStyle/>
          <a:p>
            <a:pPr marL="380365" lvl="1" indent="-380365">
              <a:spcAft>
                <a:spcPts val="1200"/>
              </a:spcAft>
              <a:buFont typeface="Symbol" panose="05050102010706020507" pitchFamily="18" charset="2"/>
              <a:buChar char=""/>
            </a:pPr>
            <a:r>
              <a:rPr lang="en-US" sz="3200" b="1"/>
              <a:t>Hold two items up in front of child </a:t>
            </a:r>
            <a:endParaRPr lang="en-US"/>
          </a:p>
          <a:p>
            <a:pPr marL="380365" lvl="1" indent="-380365">
              <a:spcAft>
                <a:spcPts val="1200"/>
              </a:spcAft>
              <a:buFont typeface="Symbol" panose="05050102010706020507" pitchFamily="18" charset="2"/>
              <a:buChar char=""/>
            </a:pPr>
            <a:r>
              <a:rPr lang="en-US" sz="3200" b="1"/>
              <a:t>Give toy FAST</a:t>
            </a:r>
            <a:endParaRPr lang="en-US" sz="3200" b="1">
              <a:cs typeface="Arial"/>
            </a:endParaRPr>
          </a:p>
          <a:p>
            <a:pPr marL="380365" lvl="1" indent="-380365">
              <a:spcAft>
                <a:spcPts val="1200"/>
              </a:spcAft>
              <a:buFont typeface="Symbol" panose="05050102010706020507" pitchFamily="18" charset="2"/>
              <a:buChar char=""/>
            </a:pPr>
            <a:r>
              <a:rPr lang="en-US" sz="3200" b="1">
                <a:cs typeface="Arial"/>
              </a:rPr>
              <a:t>Do it again</a:t>
            </a:r>
            <a:endParaRPr lang="en-US" sz="3200" b="1"/>
          </a:p>
          <a:p>
            <a:pPr marL="80010" lvl="1">
              <a:spcAft>
                <a:spcPts val="800"/>
              </a:spcAft>
            </a:pPr>
            <a:r>
              <a:rPr lang="en-US" sz="2400"/>
              <a:t> </a:t>
            </a:r>
            <a:endParaRPr lang="en-US" sz="2400">
              <a:cs typeface="Arial"/>
            </a:endParaRPr>
          </a:p>
        </p:txBody>
      </p:sp>
    </p:spTree>
    <p:extLst>
      <p:ext uri="{BB962C8B-B14F-4D97-AF65-F5344CB8AC3E}">
        <p14:creationId xmlns:p14="http://schemas.microsoft.com/office/powerpoint/2010/main" val="164113574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09EE6-5A0E-2814-D180-40CF8B95EFB6}"/>
              </a:ext>
            </a:extLst>
          </p:cNvPr>
          <p:cNvSpPr>
            <a:spLocks noGrp="1"/>
          </p:cNvSpPr>
          <p:nvPr>
            <p:ph type="title"/>
          </p:nvPr>
        </p:nvSpPr>
        <p:spPr>
          <a:xfrm>
            <a:off x="419099" y="1341143"/>
            <a:ext cx="8081434" cy="2675527"/>
          </a:xfrm>
        </p:spPr>
        <p:txBody>
          <a:bodyPr anchor="b">
            <a:normAutofit/>
          </a:bodyPr>
          <a:lstStyle/>
          <a:p>
            <a:r>
              <a:rPr lang="en-US"/>
              <a:t>Observing and Measuring Social Progress</a:t>
            </a:r>
            <a:endParaRPr lang="en-US">
              <a:cs typeface="Arial" panose="020B0604020202020204"/>
            </a:endParaRPr>
          </a:p>
        </p:txBody>
      </p:sp>
    </p:spTree>
    <p:extLst>
      <p:ext uri="{BB962C8B-B14F-4D97-AF65-F5344CB8AC3E}">
        <p14:creationId xmlns:p14="http://schemas.microsoft.com/office/powerpoint/2010/main" val="62424259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993D4-C898-82BA-D3A3-F9024643386C}"/>
              </a:ext>
            </a:extLst>
          </p:cNvPr>
          <p:cNvSpPr>
            <a:spLocks noGrp="1"/>
          </p:cNvSpPr>
          <p:nvPr>
            <p:ph type="title"/>
          </p:nvPr>
        </p:nvSpPr>
        <p:spPr/>
        <p:txBody>
          <a:bodyPr/>
          <a:lstStyle/>
          <a:p>
            <a:r>
              <a:rPr lang="en-US"/>
              <a:t>Observing and Measuring Progress</a:t>
            </a:r>
          </a:p>
        </p:txBody>
      </p:sp>
      <p:sp>
        <p:nvSpPr>
          <p:cNvPr id="3" name="Content Placeholder 2">
            <a:extLst>
              <a:ext uri="{FF2B5EF4-FFF2-40B4-BE49-F238E27FC236}">
                <a16:creationId xmlns:a16="http://schemas.microsoft.com/office/drawing/2014/main" id="{D5145C5A-1011-E6FF-D81C-12064D7AD88C}"/>
              </a:ext>
            </a:extLst>
          </p:cNvPr>
          <p:cNvSpPr>
            <a:spLocks noGrp="1"/>
          </p:cNvSpPr>
          <p:nvPr>
            <p:ph sz="half" idx="1"/>
          </p:nvPr>
        </p:nvSpPr>
        <p:spPr>
          <a:xfrm>
            <a:off x="609600" y="1825625"/>
            <a:ext cx="5562600" cy="4351338"/>
          </a:xfrm>
        </p:spPr>
        <p:txBody>
          <a:bodyPr/>
          <a:lstStyle/>
          <a:p>
            <a:pPr marL="457200" indent="-457200">
              <a:buFont typeface="Arial" panose="020B0604020202020204" pitchFamily="34" charset="0"/>
              <a:buChar char="•"/>
            </a:pPr>
            <a:r>
              <a:rPr lang="en-US" sz="2800"/>
              <a:t>Total communication acts</a:t>
            </a:r>
          </a:p>
          <a:p>
            <a:pPr marL="457200" indent="-457200">
              <a:buFont typeface="Arial" panose="020B0604020202020204" pitchFamily="34" charset="0"/>
              <a:buChar char="•"/>
            </a:pPr>
            <a:r>
              <a:rPr lang="en-US" sz="2800"/>
              <a:t>Expressive language acts</a:t>
            </a:r>
          </a:p>
          <a:p>
            <a:pPr marL="457200" indent="-457200">
              <a:buFont typeface="Arial" panose="020B0604020202020204" pitchFamily="34" charset="0"/>
              <a:buChar char="•"/>
            </a:pPr>
            <a:r>
              <a:rPr lang="en-US" sz="2800"/>
              <a:t>Initiations and responses</a:t>
            </a:r>
          </a:p>
          <a:p>
            <a:pPr marL="457200" indent="-457200">
              <a:buFont typeface="Arial" panose="020B0604020202020204" pitchFamily="34" charset="0"/>
              <a:buChar char="•"/>
            </a:pPr>
            <a:r>
              <a:rPr lang="en-US"/>
              <a:t>Spontaneous</a:t>
            </a:r>
          </a:p>
          <a:p>
            <a:pPr marL="457200" indent="-457200">
              <a:buFont typeface="Arial" panose="020B0604020202020204" pitchFamily="34" charset="0"/>
              <a:buChar char="•"/>
            </a:pPr>
            <a:r>
              <a:rPr lang="en-US" sz="2800"/>
              <a:t>Peer-directed</a:t>
            </a:r>
          </a:p>
        </p:txBody>
      </p:sp>
      <p:sp>
        <p:nvSpPr>
          <p:cNvPr id="4" name="Content Placeholder 3">
            <a:extLst>
              <a:ext uri="{FF2B5EF4-FFF2-40B4-BE49-F238E27FC236}">
                <a16:creationId xmlns:a16="http://schemas.microsoft.com/office/drawing/2014/main" id="{7216BEFE-B085-337C-1C7A-C118FDC68BB4}"/>
              </a:ext>
            </a:extLst>
          </p:cNvPr>
          <p:cNvSpPr>
            <a:spLocks noGrp="1"/>
          </p:cNvSpPr>
          <p:nvPr>
            <p:ph sz="half" idx="2"/>
          </p:nvPr>
        </p:nvSpPr>
        <p:spPr/>
        <p:txBody>
          <a:bodyPr/>
          <a:lstStyle/>
          <a:p>
            <a:pPr marL="457200" indent="-457200">
              <a:buFont typeface="Arial" panose="020B0604020202020204" pitchFamily="34" charset="0"/>
              <a:buChar char="•"/>
            </a:pPr>
            <a:r>
              <a:rPr lang="en-US" sz="2800"/>
              <a:t>Consider the context</a:t>
            </a:r>
          </a:p>
          <a:p>
            <a:pPr marL="744538" lvl="1" indent="-457200">
              <a:spcBef>
                <a:spcPts val="1200"/>
              </a:spcBef>
              <a:buFont typeface="Wingdings" panose="05000000000000000000" pitchFamily="2" charset="2"/>
              <a:buChar char="ü"/>
            </a:pPr>
            <a:r>
              <a:rPr lang="en-US"/>
              <a:t>Table play, snack, free play, recess, centers, transitions</a:t>
            </a:r>
          </a:p>
          <a:p>
            <a:pPr marL="457200" indent="-457200">
              <a:buFont typeface="Arial" panose="020B0604020202020204" pitchFamily="34" charset="0"/>
              <a:buChar char="•"/>
            </a:pPr>
            <a:r>
              <a:rPr lang="en-US" sz="2800"/>
              <a:t>How many peers in the group?</a:t>
            </a:r>
          </a:p>
          <a:p>
            <a:pPr marL="457200" indent="-457200">
              <a:buFont typeface="Arial" panose="020B0604020202020204" pitchFamily="34" charset="0"/>
              <a:buChar char="•"/>
            </a:pPr>
            <a:r>
              <a:rPr lang="en-US" sz="2800"/>
              <a:t>How many choices of toys?</a:t>
            </a:r>
          </a:p>
          <a:p>
            <a:pPr marL="457200" indent="-457200">
              <a:spcBef>
                <a:spcPts val="1200"/>
              </a:spcBef>
              <a:buFont typeface="Arial" panose="020B0604020202020204" pitchFamily="34" charset="0"/>
              <a:buChar char="•"/>
            </a:pPr>
            <a:r>
              <a:rPr lang="en-US"/>
              <a:t>Preferences and interests</a:t>
            </a:r>
          </a:p>
          <a:p>
            <a:pPr marL="744538" lvl="1" indent="-457200">
              <a:spcBef>
                <a:spcPts val="1200"/>
              </a:spcBef>
              <a:buFont typeface="Wingdings" panose="05000000000000000000" pitchFamily="2" charset="2"/>
              <a:buChar char="ü"/>
            </a:pPr>
            <a:r>
              <a:rPr lang="en-US"/>
              <a:t>Strike a balance; start with whatever works</a:t>
            </a:r>
          </a:p>
          <a:p>
            <a:pPr marL="457200" indent="-45720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73016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E2CD-7AB1-49F8-4E07-D6BFA4FFFC68}"/>
              </a:ext>
            </a:extLst>
          </p:cNvPr>
          <p:cNvSpPr>
            <a:spLocks noGrp="1"/>
          </p:cNvSpPr>
          <p:nvPr>
            <p:ph type="title"/>
          </p:nvPr>
        </p:nvSpPr>
        <p:spPr>
          <a:xfrm>
            <a:off x="1232931" y="270625"/>
            <a:ext cx="10501869" cy="755601"/>
          </a:xfrm>
        </p:spPr>
        <p:txBody>
          <a:bodyPr>
            <a:normAutofit/>
          </a:bodyPr>
          <a:lstStyle/>
          <a:p>
            <a:r>
              <a:rPr lang="en-US"/>
              <a:t>Communication Acts Coded</a:t>
            </a:r>
          </a:p>
        </p:txBody>
      </p:sp>
      <p:graphicFrame>
        <p:nvGraphicFramePr>
          <p:cNvPr id="4" name="Content Placeholder 3">
            <a:extLst>
              <a:ext uri="{FF2B5EF4-FFF2-40B4-BE49-F238E27FC236}">
                <a16:creationId xmlns:a16="http://schemas.microsoft.com/office/drawing/2014/main" id="{81B18443-8064-25F5-0811-1B8263BDFB02}"/>
              </a:ext>
            </a:extLst>
          </p:cNvPr>
          <p:cNvGraphicFramePr>
            <a:graphicFrameLocks noGrp="1"/>
          </p:cNvGraphicFramePr>
          <p:nvPr>
            <p:ph idx="1"/>
            <p:extLst>
              <p:ext uri="{D42A27DB-BD31-4B8C-83A1-F6EECF244321}">
                <p14:modId xmlns:p14="http://schemas.microsoft.com/office/powerpoint/2010/main" val="2167620758"/>
              </p:ext>
            </p:extLst>
          </p:nvPr>
        </p:nvGraphicFramePr>
        <p:xfrm>
          <a:off x="219869" y="1388143"/>
          <a:ext cx="11752262" cy="4860926"/>
        </p:xfrm>
        <a:graphic>
          <a:graphicData uri="http://schemas.openxmlformats.org/drawingml/2006/table">
            <a:tbl>
              <a:tblPr firstRow="1" bandRow="1">
                <a:tableStyleId>{5C22544A-7EE6-4342-B048-85BDC9FD1C3A}</a:tableStyleId>
              </a:tblPr>
              <a:tblGrid>
                <a:gridCol w="2913062">
                  <a:extLst>
                    <a:ext uri="{9D8B030D-6E8A-4147-A177-3AD203B41FA5}">
                      <a16:colId xmlns:a16="http://schemas.microsoft.com/office/drawing/2014/main" val="742670184"/>
                    </a:ext>
                  </a:extLst>
                </a:gridCol>
                <a:gridCol w="8839200">
                  <a:extLst>
                    <a:ext uri="{9D8B030D-6E8A-4147-A177-3AD203B41FA5}">
                      <a16:colId xmlns:a16="http://schemas.microsoft.com/office/drawing/2014/main" val="1464830637"/>
                    </a:ext>
                  </a:extLst>
                </a:gridCol>
              </a:tblGrid>
              <a:tr h="405077">
                <a:tc>
                  <a:txBody>
                    <a:bodyPr/>
                    <a:lstStyle/>
                    <a:p>
                      <a:r>
                        <a:rPr lang="en-US"/>
                        <a:t>Behavior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a:t>Definition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77392995"/>
                  </a:ext>
                </a:extLst>
              </a:tr>
              <a:tr h="1012693">
                <a:tc>
                  <a:txBody>
                    <a:bodyPr/>
                    <a:lstStyle/>
                    <a:p>
                      <a:r>
                        <a:rPr lang="en-US" sz="2000"/>
                        <a:t>Speech</a:t>
                      </a:r>
                    </a:p>
                  </a:txBody>
                  <a:tcPr>
                    <a:lnT w="38100" cmpd="sng">
                      <a:noFill/>
                    </a:lnT>
                  </a:tcPr>
                </a:tc>
                <a:tc>
                  <a:txBody>
                    <a:bodyPr/>
                    <a:lstStyle/>
                    <a:p>
                      <a:r>
                        <a:rPr lang="en-US" sz="2000"/>
                        <a:t>Communication using spoken language that matches the context; must orient to the peer or the shared activity to be intentional communication</a:t>
                      </a:r>
                    </a:p>
                  </a:txBody>
                  <a:tcPr>
                    <a:lnT w="38100" cmpd="sng">
                      <a:noFill/>
                    </a:lnT>
                  </a:tcPr>
                </a:tc>
                <a:extLst>
                  <a:ext uri="{0D108BD9-81ED-4DB2-BD59-A6C34878D82A}">
                    <a16:rowId xmlns:a16="http://schemas.microsoft.com/office/drawing/2014/main" val="131632130"/>
                  </a:ext>
                </a:extLst>
              </a:tr>
              <a:tr h="708885">
                <a:tc>
                  <a:txBody>
                    <a:bodyPr/>
                    <a:lstStyle/>
                    <a:p>
                      <a:r>
                        <a:rPr lang="en-US" sz="2000"/>
                        <a:t>SGD</a:t>
                      </a:r>
                    </a:p>
                  </a:txBody>
                  <a:tcPr/>
                </a:tc>
                <a:tc>
                  <a:txBody>
                    <a:bodyPr/>
                    <a:lstStyle/>
                    <a:p>
                      <a:r>
                        <a:rPr lang="en-US" sz="2000"/>
                        <a:t>Child intentionally pushes a symbol on the iPad then orients back to the peer or the shared activity (shifts attention away from iPad, not exploring iPad)</a:t>
                      </a:r>
                    </a:p>
                  </a:txBody>
                  <a:tcPr/>
                </a:tc>
                <a:extLst>
                  <a:ext uri="{0D108BD9-81ED-4DB2-BD59-A6C34878D82A}">
                    <a16:rowId xmlns:a16="http://schemas.microsoft.com/office/drawing/2014/main" val="964412980"/>
                  </a:ext>
                </a:extLst>
              </a:tr>
              <a:tr h="708885">
                <a:tc>
                  <a:txBody>
                    <a:bodyPr/>
                    <a:lstStyle/>
                    <a:p>
                      <a:r>
                        <a:rPr lang="en-US" sz="2000"/>
                        <a:t>Speech + SGD</a:t>
                      </a:r>
                    </a:p>
                  </a:txBody>
                  <a:tcPr/>
                </a:tc>
                <a:tc>
                  <a:txBody>
                    <a:bodyPr/>
                    <a:lstStyle/>
                    <a:p>
                      <a:r>
                        <a:rPr lang="en-US" sz="2000"/>
                        <a:t>Child combines speech and SGD use by using both modalities simultaneously or within 3 seconds of each other</a:t>
                      </a:r>
                    </a:p>
                  </a:txBody>
                  <a:tcPr/>
                </a:tc>
                <a:extLst>
                  <a:ext uri="{0D108BD9-81ED-4DB2-BD59-A6C34878D82A}">
                    <a16:rowId xmlns:a16="http://schemas.microsoft.com/office/drawing/2014/main" val="2943464499"/>
                  </a:ext>
                </a:extLst>
              </a:tr>
              <a:tr h="1012693">
                <a:tc>
                  <a:txBody>
                    <a:bodyPr/>
                    <a:lstStyle/>
                    <a:p>
                      <a:r>
                        <a:rPr lang="en-US" sz="2000"/>
                        <a:t>Gesture</a:t>
                      </a:r>
                    </a:p>
                  </a:txBody>
                  <a:tcPr/>
                </a:tc>
                <a:tc>
                  <a:txBody>
                    <a:bodyPr/>
                    <a:lstStyle/>
                    <a:p>
                      <a:r>
                        <a:rPr lang="en-US" sz="2000"/>
                        <a:t>Child uses any conventional gestures or nonverbal behaviors to communicate to the peer (e.g., reaching, giving, pointing, signing ‘more’ or ‘all-done’, push away or move peer hand/arm to protest or to say ‘all done’)</a:t>
                      </a:r>
                    </a:p>
                  </a:txBody>
                  <a:tcPr/>
                </a:tc>
                <a:extLst>
                  <a:ext uri="{0D108BD9-81ED-4DB2-BD59-A6C34878D82A}">
                    <a16:rowId xmlns:a16="http://schemas.microsoft.com/office/drawing/2014/main" val="363890373"/>
                  </a:ext>
                </a:extLst>
              </a:tr>
              <a:tr h="1012693">
                <a:tc>
                  <a:txBody>
                    <a:bodyPr/>
                    <a:lstStyle/>
                    <a:p>
                      <a:r>
                        <a:rPr lang="en-US" sz="2000"/>
                        <a:t>Vocalization</a:t>
                      </a:r>
                    </a:p>
                  </a:txBody>
                  <a:tcPr/>
                </a:tc>
                <a:tc>
                  <a:txBody>
                    <a:bodyPr/>
                    <a:lstStyle/>
                    <a:p>
                      <a:r>
                        <a:rPr lang="en-US" sz="2000"/>
                        <a:t>Potentially communicative acts that must contain a recognizable vowel sound and may contain a consonant sound; includes unintelligible acts</a:t>
                      </a:r>
                    </a:p>
                  </a:txBody>
                  <a:tcPr/>
                </a:tc>
                <a:extLst>
                  <a:ext uri="{0D108BD9-81ED-4DB2-BD59-A6C34878D82A}">
                    <a16:rowId xmlns:a16="http://schemas.microsoft.com/office/drawing/2014/main" val="2583438235"/>
                  </a:ext>
                </a:extLst>
              </a:tr>
            </a:tbl>
          </a:graphicData>
        </a:graphic>
      </p:graphicFrame>
    </p:spTree>
    <p:extLst>
      <p:ext uri="{BB962C8B-B14F-4D97-AF65-F5344CB8AC3E}">
        <p14:creationId xmlns:p14="http://schemas.microsoft.com/office/powerpoint/2010/main" val="2319810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0296-D716-029D-60F6-6854DA3CFF48}"/>
              </a:ext>
            </a:extLst>
          </p:cNvPr>
          <p:cNvSpPr>
            <a:spLocks noGrp="1"/>
          </p:cNvSpPr>
          <p:nvPr>
            <p:ph type="title"/>
          </p:nvPr>
        </p:nvSpPr>
        <p:spPr>
          <a:xfrm>
            <a:off x="1251285" y="424530"/>
            <a:ext cx="11566358" cy="755601"/>
          </a:xfrm>
        </p:spPr>
        <p:txBody>
          <a:bodyPr>
            <a:normAutofit/>
          </a:bodyPr>
          <a:lstStyle/>
          <a:p>
            <a:r>
              <a:rPr lang="en-US" sz="3700"/>
              <a:t>What does reciprocal communication include?</a:t>
            </a:r>
          </a:p>
        </p:txBody>
      </p:sp>
      <p:sp>
        <p:nvSpPr>
          <p:cNvPr id="3" name="Content Placeholder 2">
            <a:extLst>
              <a:ext uri="{FF2B5EF4-FFF2-40B4-BE49-F238E27FC236}">
                <a16:creationId xmlns:a16="http://schemas.microsoft.com/office/drawing/2014/main" id="{9BB1DDA0-07A8-88BB-5E40-1B9884A46993}"/>
              </a:ext>
            </a:extLst>
          </p:cNvPr>
          <p:cNvSpPr>
            <a:spLocks noGrp="1"/>
          </p:cNvSpPr>
          <p:nvPr>
            <p:ph idx="1"/>
          </p:nvPr>
        </p:nvSpPr>
        <p:spPr>
          <a:xfrm>
            <a:off x="985774" y="1180131"/>
            <a:ext cx="11295126" cy="4910871"/>
          </a:xfrm>
        </p:spPr>
        <p:txBody>
          <a:bodyPr>
            <a:noAutofit/>
          </a:bodyPr>
          <a:lstStyle/>
          <a:p>
            <a:pPr marL="514350" indent="-514350">
              <a:lnSpc>
                <a:spcPct val="150000"/>
              </a:lnSpc>
              <a:spcBef>
                <a:spcPts val="0"/>
              </a:spcBef>
              <a:buAutoNum type="arabicPeriod"/>
            </a:pPr>
            <a:r>
              <a:rPr lang="en-US" sz="3200"/>
              <a:t>Who started to communicate?</a:t>
            </a:r>
          </a:p>
          <a:p>
            <a:pPr marL="514350" indent="-514350">
              <a:lnSpc>
                <a:spcPct val="150000"/>
              </a:lnSpc>
              <a:spcBef>
                <a:spcPts val="0"/>
              </a:spcBef>
              <a:buAutoNum type="arabicPeriod"/>
            </a:pPr>
            <a:r>
              <a:rPr lang="en-US" sz="3200"/>
              <a:t>Did the other child respond (within 3-5 seconds)?</a:t>
            </a:r>
          </a:p>
          <a:p>
            <a:pPr lvl="1" indent="0">
              <a:lnSpc>
                <a:spcPct val="150000"/>
              </a:lnSpc>
              <a:spcBef>
                <a:spcPts val="0"/>
              </a:spcBef>
              <a:buNone/>
            </a:pPr>
            <a:r>
              <a:rPr lang="en-US" sz="3200"/>
              <a:t>	</a:t>
            </a:r>
            <a:r>
              <a:rPr lang="en-US" sz="3200">
                <a:solidFill>
                  <a:srgbClr val="00B050"/>
                </a:solidFill>
              </a:rPr>
              <a:t>YES!</a:t>
            </a:r>
            <a:r>
              <a:rPr lang="en-US" sz="3200"/>
              <a:t> How many turns did they take back-and-forth?</a:t>
            </a:r>
          </a:p>
          <a:p>
            <a:pPr lvl="1" indent="0">
              <a:lnSpc>
                <a:spcPct val="150000"/>
              </a:lnSpc>
              <a:spcBef>
                <a:spcPts val="0"/>
              </a:spcBef>
              <a:buNone/>
            </a:pPr>
            <a:r>
              <a:rPr lang="en-US" sz="3200"/>
              <a:t>	</a:t>
            </a:r>
            <a:r>
              <a:rPr lang="en-US" sz="3200">
                <a:solidFill>
                  <a:srgbClr val="FF0000"/>
                </a:solidFill>
              </a:rPr>
              <a:t>NO.</a:t>
            </a:r>
            <a:r>
              <a:rPr lang="en-US" sz="3200"/>
              <a:t> Start over, observe who starts to communicate</a:t>
            </a:r>
          </a:p>
          <a:p>
            <a:pPr lvl="1" indent="0">
              <a:lnSpc>
                <a:spcPct val="150000"/>
              </a:lnSpc>
              <a:spcBef>
                <a:spcPts val="0"/>
              </a:spcBef>
              <a:buNone/>
            </a:pPr>
            <a:endParaRPr lang="en-US" sz="1200"/>
          </a:p>
          <a:p>
            <a:pPr lvl="1" indent="0">
              <a:lnSpc>
                <a:spcPct val="150000"/>
              </a:lnSpc>
              <a:spcBef>
                <a:spcPts val="0"/>
              </a:spcBef>
              <a:buNone/>
            </a:pPr>
            <a:r>
              <a:rPr lang="en-US" sz="3200"/>
              <a:t>*Some children are stronger at responding; children can learn to initiate when they are </a:t>
            </a:r>
            <a:r>
              <a:rPr lang="en-US" sz="3200" b="1"/>
              <a:t>MOTIVATED</a:t>
            </a:r>
            <a:r>
              <a:rPr lang="en-US" sz="3200"/>
              <a:t> to engage</a:t>
            </a:r>
          </a:p>
        </p:txBody>
      </p:sp>
    </p:spTree>
    <p:extLst>
      <p:ext uri="{BB962C8B-B14F-4D97-AF65-F5344CB8AC3E}">
        <p14:creationId xmlns:p14="http://schemas.microsoft.com/office/powerpoint/2010/main" val="355673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30905-CA74-FE4D-3170-213C74F1F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88A8F2-821A-70AC-2145-ED4E40E4F7EA}"/>
              </a:ext>
            </a:extLst>
          </p:cNvPr>
          <p:cNvSpPr>
            <a:spLocks noGrp="1"/>
          </p:cNvSpPr>
          <p:nvPr>
            <p:ph type="title"/>
          </p:nvPr>
        </p:nvSpPr>
        <p:spPr/>
        <p:txBody>
          <a:bodyPr/>
          <a:lstStyle/>
          <a:p>
            <a:r>
              <a:rPr lang="en-US"/>
              <a:t>Baseline Interaction</a:t>
            </a:r>
          </a:p>
        </p:txBody>
      </p:sp>
    </p:spTree>
    <p:extLst>
      <p:ext uri="{BB962C8B-B14F-4D97-AF65-F5344CB8AC3E}">
        <p14:creationId xmlns:p14="http://schemas.microsoft.com/office/powerpoint/2010/main" val="1853845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3C63D-6529-D628-801E-AA3C0DA72C9C}"/>
              </a:ext>
            </a:extLst>
          </p:cNvPr>
          <p:cNvSpPr>
            <a:spLocks noGrp="1"/>
          </p:cNvSpPr>
          <p:nvPr>
            <p:ph type="title"/>
          </p:nvPr>
        </p:nvSpPr>
        <p:spPr/>
        <p:txBody>
          <a:bodyPr/>
          <a:lstStyle/>
          <a:p>
            <a:r>
              <a:rPr lang="en-US"/>
              <a:t>After 10 sessions</a:t>
            </a:r>
          </a:p>
        </p:txBody>
      </p:sp>
    </p:spTree>
    <p:extLst>
      <p:ext uri="{BB962C8B-B14F-4D97-AF65-F5344CB8AC3E}">
        <p14:creationId xmlns:p14="http://schemas.microsoft.com/office/powerpoint/2010/main" val="3483914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C736-4DAE-F03A-47F3-59957079A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CA906-1DF1-AEBD-4D68-ECFF69996E4D}"/>
              </a:ext>
            </a:extLst>
          </p:cNvPr>
          <p:cNvSpPr>
            <a:spLocks noGrp="1"/>
          </p:cNvSpPr>
          <p:nvPr>
            <p:ph type="title"/>
          </p:nvPr>
        </p:nvSpPr>
        <p:spPr/>
        <p:txBody>
          <a:bodyPr>
            <a:normAutofit fontScale="90000"/>
          </a:bodyPr>
          <a:lstStyle/>
          <a:p>
            <a:r>
              <a:rPr lang="en-US"/>
              <a:t>Treatment #16 (8 hours over 3 </a:t>
            </a:r>
            <a:r>
              <a:rPr lang="en-US" err="1"/>
              <a:t>mon</a:t>
            </a:r>
            <a:r>
              <a:rPr lang="en-US"/>
              <a:t>)</a:t>
            </a:r>
          </a:p>
        </p:txBody>
      </p:sp>
    </p:spTree>
    <p:extLst>
      <p:ext uri="{BB962C8B-B14F-4D97-AF65-F5344CB8AC3E}">
        <p14:creationId xmlns:p14="http://schemas.microsoft.com/office/powerpoint/2010/main" val="2482760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12D42-98F3-EC38-D415-4172ED6AE9CE}"/>
              </a:ext>
            </a:extLst>
          </p:cNvPr>
          <p:cNvSpPr>
            <a:spLocks noGrp="1"/>
          </p:cNvSpPr>
          <p:nvPr>
            <p:ph type="title"/>
          </p:nvPr>
        </p:nvSpPr>
        <p:spPr/>
        <p:txBody>
          <a:bodyPr/>
          <a:lstStyle/>
          <a:p>
            <a:r>
              <a:rPr lang="en-US" b="0"/>
              <a:t>Reciprocal Communication </a:t>
            </a:r>
            <a:r>
              <a:rPr lang="en-US"/>
              <a:t>Episodes</a:t>
            </a:r>
          </a:p>
        </p:txBody>
      </p:sp>
      <p:sp>
        <p:nvSpPr>
          <p:cNvPr id="4" name="Text Placeholder 3">
            <a:extLst>
              <a:ext uri="{FF2B5EF4-FFF2-40B4-BE49-F238E27FC236}">
                <a16:creationId xmlns:a16="http://schemas.microsoft.com/office/drawing/2014/main" id="{4AAC50CC-DD16-EAC0-B3ED-D520B3804833}"/>
              </a:ext>
            </a:extLst>
          </p:cNvPr>
          <p:cNvSpPr>
            <a:spLocks noGrp="1"/>
          </p:cNvSpPr>
          <p:nvPr>
            <p:ph type="body" sz="half" idx="2"/>
          </p:nvPr>
        </p:nvSpPr>
        <p:spPr>
          <a:xfrm>
            <a:off x="205740" y="2469515"/>
            <a:ext cx="4389120" cy="3566160"/>
          </a:xfrm>
        </p:spPr>
        <p:txBody>
          <a:bodyPr/>
          <a:lstStyle/>
          <a:p>
            <a:pPr marL="342900" indent="-342900">
              <a:buFont typeface="Arial" panose="020B0604020202020204" pitchFamily="34" charset="0"/>
              <a:buChar char="•"/>
            </a:pPr>
            <a:r>
              <a:rPr lang="en-US"/>
              <a:t>How many times did children participate in a multi-turn exchange?</a:t>
            </a:r>
          </a:p>
          <a:p>
            <a:pPr marL="342900" indent="-342900">
              <a:buFont typeface="Arial" panose="020B0604020202020204" pitchFamily="34" charset="0"/>
              <a:buChar char="•"/>
            </a:pPr>
            <a:r>
              <a:rPr lang="en-US"/>
              <a:t>Average/10 min sn for N=28 from BL to Observation #1</a:t>
            </a:r>
          </a:p>
          <a:p>
            <a:pPr marL="342900" indent="-342900">
              <a:buFont typeface="Arial" panose="020B0604020202020204" pitchFamily="34" charset="0"/>
              <a:buChar char="•"/>
            </a:pPr>
            <a:r>
              <a:rPr lang="en-US"/>
              <a:t>N=13 children (of the 28) at Observation #2</a:t>
            </a:r>
          </a:p>
        </p:txBody>
      </p:sp>
      <p:graphicFrame>
        <p:nvGraphicFramePr>
          <p:cNvPr id="5" name="Picture Placeholder 4">
            <a:extLst>
              <a:ext uri="{FF2B5EF4-FFF2-40B4-BE49-F238E27FC236}">
                <a16:creationId xmlns:a16="http://schemas.microsoft.com/office/drawing/2014/main" id="{AC7797E6-7AB4-47EC-B62F-392183135F2C}"/>
              </a:ext>
              <a:ext uri="{147F2762-F138-4A5C-976F-8EAC2B608ADB}">
                <a16:predDERef xmlns:a16="http://schemas.microsoft.com/office/drawing/2014/main" pred="{DCDF36D3-7888-4B2F-A599-653BD3D35829}"/>
              </a:ext>
            </a:extLst>
          </p:cNvPr>
          <p:cNvGraphicFramePr>
            <a:graphicFrameLocks noGrp="1"/>
          </p:cNvGraphicFramePr>
          <p:nvPr>
            <p:ph type="pic" idx="1"/>
            <p:extLst>
              <p:ext uri="{D42A27DB-BD31-4B8C-83A1-F6EECF244321}">
                <p14:modId xmlns:p14="http://schemas.microsoft.com/office/powerpoint/2010/main" val="1977355611"/>
              </p:ext>
            </p:extLst>
          </p:nvPr>
        </p:nvGraphicFramePr>
        <p:xfrm>
          <a:off x="4594860" y="457200"/>
          <a:ext cx="7119303" cy="55784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8299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71B65A-AC9F-9788-F861-AB8A0F991D7C}"/>
              </a:ext>
            </a:extLst>
          </p:cNvPr>
          <p:cNvSpPr>
            <a:spLocks noGrp="1"/>
          </p:cNvSpPr>
          <p:nvPr>
            <p:ph idx="1"/>
          </p:nvPr>
        </p:nvSpPr>
        <p:spPr>
          <a:xfrm>
            <a:off x="896874" y="1634490"/>
            <a:ext cx="11295126" cy="4910871"/>
          </a:xfrm>
        </p:spPr>
        <p:txBody>
          <a:bodyPr>
            <a:normAutofit/>
          </a:bodyPr>
          <a:lstStyle/>
          <a:p>
            <a:pPr marL="971550" indent="-457200">
              <a:buFont typeface="Arial" panose="020B0604020202020204" pitchFamily="34" charset="0"/>
              <a:buChar char="•"/>
            </a:pPr>
            <a:r>
              <a:rPr lang="en-US" sz="3200" dirty="0"/>
              <a:t>Stacy Johner</a:t>
            </a:r>
          </a:p>
          <a:p>
            <a:pPr marL="971550" indent="-457200">
              <a:buFont typeface="Arial" panose="020B0604020202020204" pitchFamily="34" charset="0"/>
              <a:buChar char="•"/>
            </a:pPr>
            <a:r>
              <a:rPr lang="en-US" sz="3200" dirty="0"/>
              <a:t>Katie Liskey</a:t>
            </a:r>
          </a:p>
          <a:p>
            <a:pPr marL="971550" indent="-457200">
              <a:buFont typeface="Arial" panose="020B0604020202020204" pitchFamily="34" charset="0"/>
              <a:buChar char="•"/>
            </a:pPr>
            <a:r>
              <a:rPr lang="en-US" sz="3200" dirty="0"/>
              <a:t>Sev Tatli</a:t>
            </a:r>
          </a:p>
        </p:txBody>
      </p:sp>
      <p:sp>
        <p:nvSpPr>
          <p:cNvPr id="2" name="Title 8">
            <a:extLst>
              <a:ext uri="{FF2B5EF4-FFF2-40B4-BE49-F238E27FC236}">
                <a16:creationId xmlns:a16="http://schemas.microsoft.com/office/drawing/2014/main" id="{04774DA0-BC11-B101-078C-0D5C640C818A}"/>
              </a:ext>
            </a:extLst>
          </p:cNvPr>
          <p:cNvSpPr>
            <a:spLocks noGrp="1"/>
          </p:cNvSpPr>
          <p:nvPr>
            <p:ph type="title"/>
          </p:nvPr>
        </p:nvSpPr>
        <p:spPr>
          <a:xfrm>
            <a:off x="1200150" y="80010"/>
            <a:ext cx="6583680" cy="1554480"/>
          </a:xfrm>
        </p:spPr>
        <p:txBody>
          <a:bodyPr/>
          <a:lstStyle/>
          <a:p>
            <a:r>
              <a:rPr lang="en-US" dirty="0"/>
              <a:t>Project Coding Team:</a:t>
            </a:r>
          </a:p>
        </p:txBody>
      </p:sp>
    </p:spTree>
    <p:extLst>
      <p:ext uri="{BB962C8B-B14F-4D97-AF65-F5344CB8AC3E}">
        <p14:creationId xmlns:p14="http://schemas.microsoft.com/office/powerpoint/2010/main" val="2301887303"/>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6D971-799E-BACF-5AC0-51560DF681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1D04FD-626F-555B-55B7-0AD92584D419}"/>
              </a:ext>
            </a:extLst>
          </p:cNvPr>
          <p:cNvSpPr>
            <a:spLocks noGrp="1"/>
          </p:cNvSpPr>
          <p:nvPr>
            <p:ph type="title"/>
          </p:nvPr>
        </p:nvSpPr>
        <p:spPr/>
        <p:txBody>
          <a:bodyPr/>
          <a:lstStyle/>
          <a:p>
            <a:r>
              <a:rPr lang="en-US" b="0"/>
              <a:t>Reciprocal Communication </a:t>
            </a:r>
            <a:r>
              <a:rPr lang="en-US"/>
              <a:t>Turns</a:t>
            </a:r>
          </a:p>
        </p:txBody>
      </p:sp>
      <p:sp>
        <p:nvSpPr>
          <p:cNvPr id="4" name="Text Placeholder 3">
            <a:extLst>
              <a:ext uri="{FF2B5EF4-FFF2-40B4-BE49-F238E27FC236}">
                <a16:creationId xmlns:a16="http://schemas.microsoft.com/office/drawing/2014/main" id="{E45A3F11-2139-D9F3-7451-1D9C2AABA999}"/>
              </a:ext>
            </a:extLst>
          </p:cNvPr>
          <p:cNvSpPr>
            <a:spLocks noGrp="1"/>
          </p:cNvSpPr>
          <p:nvPr>
            <p:ph type="body" sz="half" idx="2"/>
          </p:nvPr>
        </p:nvSpPr>
        <p:spPr>
          <a:xfrm>
            <a:off x="205740" y="2469515"/>
            <a:ext cx="4389120" cy="3566160"/>
          </a:xfrm>
        </p:spPr>
        <p:txBody>
          <a:bodyPr/>
          <a:lstStyle/>
          <a:p>
            <a:pPr marL="342900" indent="-342900">
              <a:buFont typeface="Arial" panose="020B0604020202020204" pitchFamily="34" charset="0"/>
              <a:buChar char="•"/>
            </a:pPr>
            <a:r>
              <a:rPr lang="en-US"/>
              <a:t>How many turns did a child take within each multi-turn exchange?</a:t>
            </a:r>
          </a:p>
        </p:txBody>
      </p:sp>
      <p:graphicFrame>
        <p:nvGraphicFramePr>
          <p:cNvPr id="7" name="Picture Placeholder 6">
            <a:extLst>
              <a:ext uri="{FF2B5EF4-FFF2-40B4-BE49-F238E27FC236}">
                <a16:creationId xmlns:a16="http://schemas.microsoft.com/office/drawing/2014/main" id="{D183FEEE-09D4-4F9C-AF6D-8F8293677777}"/>
              </a:ext>
              <a:ext uri="{147F2762-F138-4A5C-976F-8EAC2B608ADB}">
                <a16:predDERef xmlns:a16="http://schemas.microsoft.com/office/drawing/2014/main" pred="{DCDF36D3-7888-4B2F-A599-653BD3D35829}"/>
              </a:ext>
            </a:extLst>
          </p:cNvPr>
          <p:cNvGraphicFramePr>
            <a:graphicFrameLocks noGrp="1"/>
          </p:cNvGraphicFramePr>
          <p:nvPr>
            <p:ph type="pic" idx="1"/>
            <p:extLst>
              <p:ext uri="{D42A27DB-BD31-4B8C-83A1-F6EECF244321}">
                <p14:modId xmlns:p14="http://schemas.microsoft.com/office/powerpoint/2010/main" val="1320059251"/>
              </p:ext>
            </p:extLst>
          </p:nvPr>
        </p:nvGraphicFramePr>
        <p:xfrm>
          <a:off x="4846319" y="457200"/>
          <a:ext cx="6867844" cy="55784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3345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E4908-9A98-4622-CF44-DFB14E4AD7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E7ACA9-B034-CA1F-0BAB-21A868076248}"/>
              </a:ext>
            </a:extLst>
          </p:cNvPr>
          <p:cNvSpPr>
            <a:spLocks noGrp="1"/>
          </p:cNvSpPr>
          <p:nvPr>
            <p:ph type="title"/>
          </p:nvPr>
        </p:nvSpPr>
        <p:spPr/>
        <p:txBody>
          <a:bodyPr/>
          <a:lstStyle/>
          <a:p>
            <a:r>
              <a:rPr lang="en-US" b="0"/>
              <a:t>Communication Change: </a:t>
            </a:r>
            <a:br>
              <a:rPr lang="en-US"/>
            </a:br>
            <a:r>
              <a:rPr lang="en-US"/>
              <a:t>Rate per Minute</a:t>
            </a:r>
          </a:p>
        </p:txBody>
      </p:sp>
      <p:sp>
        <p:nvSpPr>
          <p:cNvPr id="4" name="Text Placeholder 3">
            <a:extLst>
              <a:ext uri="{FF2B5EF4-FFF2-40B4-BE49-F238E27FC236}">
                <a16:creationId xmlns:a16="http://schemas.microsoft.com/office/drawing/2014/main" id="{D301DC99-741D-F6D1-D25F-DCB4962B6A2E}"/>
              </a:ext>
            </a:extLst>
          </p:cNvPr>
          <p:cNvSpPr>
            <a:spLocks noGrp="1"/>
          </p:cNvSpPr>
          <p:nvPr>
            <p:ph type="body" sz="half" idx="2"/>
          </p:nvPr>
        </p:nvSpPr>
        <p:spPr>
          <a:xfrm>
            <a:off x="194310" y="2595245"/>
            <a:ext cx="4389120" cy="3566160"/>
          </a:xfrm>
        </p:spPr>
        <p:txBody>
          <a:bodyPr>
            <a:normAutofit lnSpcReduction="10000"/>
          </a:bodyPr>
          <a:lstStyle/>
          <a:p>
            <a:pPr marL="342900" indent="-342900">
              <a:buFont typeface="Arial" panose="020B0604020202020204" pitchFamily="34" charset="0"/>
              <a:buChar char="•"/>
            </a:pPr>
            <a:r>
              <a:rPr lang="en-US"/>
              <a:t>How many times did child initiate or respond to a peer within a 10 min session?</a:t>
            </a:r>
          </a:p>
          <a:p>
            <a:pPr marL="342900" indent="-342900">
              <a:spcAft>
                <a:spcPts val="1200"/>
              </a:spcAft>
              <a:buFont typeface="Arial" panose="020B0604020202020204" pitchFamily="34" charset="0"/>
              <a:buChar char="•"/>
            </a:pPr>
            <a:r>
              <a:rPr lang="en-US"/>
              <a:t>What do we expect/minute?</a:t>
            </a:r>
          </a:p>
          <a:p>
            <a:pPr marL="800100" lvl="1" indent="-342900">
              <a:spcAft>
                <a:spcPts val="600"/>
              </a:spcAft>
              <a:buFont typeface="Wingdings" panose="05000000000000000000" pitchFamily="2" charset="2"/>
              <a:buChar char="ü"/>
            </a:pPr>
            <a:r>
              <a:rPr lang="en-US" sz="2400"/>
              <a:t>Baseline Range: 0 to 1.3 acts/min</a:t>
            </a:r>
          </a:p>
          <a:p>
            <a:pPr marL="800100" lvl="1" indent="-342900">
              <a:buFont typeface="Wingdings" panose="05000000000000000000" pitchFamily="2" charset="2"/>
              <a:buChar char="ü"/>
            </a:pPr>
            <a:r>
              <a:rPr lang="en-US" sz="2400"/>
              <a:t>10 Session Range: 0.3 to 4.5 acts acts/min</a:t>
            </a:r>
          </a:p>
          <a:p>
            <a:pPr marL="342900" indent="-342900">
              <a:buFont typeface="Arial" panose="020B0604020202020204" pitchFamily="34" charset="0"/>
              <a:buChar char="•"/>
            </a:pPr>
            <a:endParaRPr lang="en-US"/>
          </a:p>
        </p:txBody>
      </p:sp>
      <p:graphicFrame>
        <p:nvGraphicFramePr>
          <p:cNvPr id="7" name="Picture Placeholder 6">
            <a:extLst>
              <a:ext uri="{FF2B5EF4-FFF2-40B4-BE49-F238E27FC236}">
                <a16:creationId xmlns:a16="http://schemas.microsoft.com/office/drawing/2014/main" id="{C7B6787E-0A7E-4235-B67F-CDCDD0A7F758}"/>
              </a:ext>
              <a:ext uri="{147F2762-F138-4A5C-976F-8EAC2B608ADB}">
                <a16:predDERef xmlns:a16="http://schemas.microsoft.com/office/drawing/2014/main" pred="{DCDF36D3-7888-4B2F-A599-653BD3D35829}"/>
              </a:ext>
            </a:extLst>
          </p:cNvPr>
          <p:cNvGraphicFramePr>
            <a:graphicFrameLocks noGrp="1"/>
          </p:cNvGraphicFramePr>
          <p:nvPr>
            <p:ph type="pic" idx="1"/>
            <p:extLst>
              <p:ext uri="{D42A27DB-BD31-4B8C-83A1-F6EECF244321}">
                <p14:modId xmlns:p14="http://schemas.microsoft.com/office/powerpoint/2010/main" val="1304003937"/>
              </p:ext>
            </p:extLst>
          </p:nvPr>
        </p:nvGraphicFramePr>
        <p:xfrm>
          <a:off x="4702628" y="457200"/>
          <a:ext cx="7173141" cy="55784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6772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3479F-A07A-4C8C-AC20-FFFE6D4D1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E108EE-B029-3023-BCBD-C69A759E46BC}"/>
              </a:ext>
            </a:extLst>
          </p:cNvPr>
          <p:cNvSpPr>
            <a:spLocks noGrp="1"/>
          </p:cNvSpPr>
          <p:nvPr>
            <p:ph type="title"/>
          </p:nvPr>
        </p:nvSpPr>
        <p:spPr>
          <a:xfrm>
            <a:off x="1251285" y="424530"/>
            <a:ext cx="11566358" cy="755601"/>
          </a:xfrm>
        </p:spPr>
        <p:txBody>
          <a:bodyPr>
            <a:normAutofit/>
          </a:bodyPr>
          <a:lstStyle/>
          <a:p>
            <a:r>
              <a:rPr lang="en-US"/>
              <a:t>Reasons to Communicate</a:t>
            </a:r>
          </a:p>
        </p:txBody>
      </p:sp>
      <p:sp>
        <p:nvSpPr>
          <p:cNvPr id="3" name="Content Placeholder 2">
            <a:extLst>
              <a:ext uri="{FF2B5EF4-FFF2-40B4-BE49-F238E27FC236}">
                <a16:creationId xmlns:a16="http://schemas.microsoft.com/office/drawing/2014/main" id="{88F14272-400C-9897-D667-4E73F0E08A20}"/>
              </a:ext>
            </a:extLst>
          </p:cNvPr>
          <p:cNvSpPr>
            <a:spLocks noGrp="1"/>
          </p:cNvSpPr>
          <p:nvPr>
            <p:ph idx="1"/>
          </p:nvPr>
        </p:nvSpPr>
        <p:spPr>
          <a:xfrm>
            <a:off x="985774" y="1180131"/>
            <a:ext cx="11295126" cy="4910871"/>
          </a:xfrm>
        </p:spPr>
        <p:txBody>
          <a:bodyPr>
            <a:noAutofit/>
          </a:bodyPr>
          <a:lstStyle/>
          <a:p>
            <a:pPr marL="457200" indent="-457200">
              <a:lnSpc>
                <a:spcPct val="150000"/>
              </a:lnSpc>
              <a:spcBef>
                <a:spcPts val="0"/>
              </a:spcBef>
              <a:buFont typeface="Arial" panose="020B0604020202020204" pitchFamily="34" charset="0"/>
              <a:buChar char="•"/>
            </a:pPr>
            <a:r>
              <a:rPr lang="en-US"/>
              <a:t>Request for objects</a:t>
            </a:r>
          </a:p>
          <a:p>
            <a:pPr marL="457200" indent="-457200">
              <a:lnSpc>
                <a:spcPct val="150000"/>
              </a:lnSpc>
              <a:spcBef>
                <a:spcPts val="0"/>
              </a:spcBef>
              <a:buFont typeface="Arial" panose="020B0604020202020204" pitchFamily="34" charset="0"/>
              <a:buChar char="•"/>
            </a:pPr>
            <a:r>
              <a:rPr lang="en-US"/>
              <a:t>Request for actions (more, spin it, turn on)</a:t>
            </a:r>
          </a:p>
          <a:p>
            <a:pPr marL="457200" indent="-457200">
              <a:lnSpc>
                <a:spcPct val="150000"/>
              </a:lnSpc>
              <a:spcBef>
                <a:spcPts val="0"/>
              </a:spcBef>
              <a:buFont typeface="Arial" panose="020B0604020202020204" pitchFamily="34" charset="0"/>
              <a:buChar char="•"/>
            </a:pPr>
            <a:r>
              <a:rPr lang="en-US"/>
              <a:t>Gain attention</a:t>
            </a:r>
          </a:p>
          <a:p>
            <a:pPr marL="457200" indent="-457200">
              <a:lnSpc>
                <a:spcPct val="150000"/>
              </a:lnSpc>
              <a:spcBef>
                <a:spcPts val="0"/>
              </a:spcBef>
              <a:buFont typeface="Arial" panose="020B0604020202020204" pitchFamily="34" charset="0"/>
              <a:buChar char="•"/>
            </a:pPr>
            <a:r>
              <a:rPr lang="en-US"/>
              <a:t>Comments</a:t>
            </a:r>
          </a:p>
          <a:p>
            <a:pPr marL="457200" indent="-457200">
              <a:lnSpc>
                <a:spcPct val="150000"/>
              </a:lnSpc>
              <a:spcBef>
                <a:spcPts val="0"/>
              </a:spcBef>
              <a:buFont typeface="Arial" panose="020B0604020202020204" pitchFamily="34" charset="0"/>
              <a:buChar char="•"/>
            </a:pPr>
            <a:r>
              <a:rPr lang="en-US"/>
              <a:t>Social interaction (high-five, that’s funny)</a:t>
            </a:r>
          </a:p>
          <a:p>
            <a:pPr marL="457200" indent="-457200">
              <a:lnSpc>
                <a:spcPct val="150000"/>
              </a:lnSpc>
              <a:spcBef>
                <a:spcPts val="0"/>
              </a:spcBef>
              <a:buFont typeface="Arial" panose="020B0604020202020204" pitchFamily="34" charset="0"/>
              <a:buChar char="•"/>
            </a:pPr>
            <a:r>
              <a:rPr lang="en-US"/>
              <a:t>Protest (stop, all done)</a:t>
            </a:r>
          </a:p>
          <a:p>
            <a:pPr marL="457200" lvl="1" indent="0">
              <a:lnSpc>
                <a:spcPct val="150000"/>
              </a:lnSpc>
              <a:spcBef>
                <a:spcPts val="0"/>
              </a:spcBef>
              <a:buNone/>
            </a:pPr>
            <a:r>
              <a:rPr lang="en-US" sz="2800"/>
              <a:t>*Often begin with requests; then comments and gain attention</a:t>
            </a:r>
          </a:p>
        </p:txBody>
      </p:sp>
    </p:spTree>
    <p:extLst>
      <p:ext uri="{BB962C8B-B14F-4D97-AF65-F5344CB8AC3E}">
        <p14:creationId xmlns:p14="http://schemas.microsoft.com/office/powerpoint/2010/main" val="3840206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CA25F-900B-B351-A09E-D97B92F2D7EE}"/>
              </a:ext>
            </a:extLst>
          </p:cNvPr>
          <p:cNvSpPr>
            <a:spLocks noGrp="1"/>
          </p:cNvSpPr>
          <p:nvPr>
            <p:ph type="title"/>
          </p:nvPr>
        </p:nvSpPr>
        <p:spPr>
          <a:xfrm>
            <a:off x="1229752" y="127203"/>
            <a:ext cx="10505048" cy="1233598"/>
          </a:xfrm>
        </p:spPr>
        <p:txBody>
          <a:bodyPr>
            <a:normAutofit/>
          </a:bodyPr>
          <a:lstStyle/>
          <a:p>
            <a:r>
              <a:rPr lang="en-US"/>
              <a:t>Other Positive Outcomes:</a:t>
            </a:r>
          </a:p>
        </p:txBody>
      </p:sp>
      <p:sp>
        <p:nvSpPr>
          <p:cNvPr id="3" name="Content Placeholder 2">
            <a:extLst>
              <a:ext uri="{FF2B5EF4-FFF2-40B4-BE49-F238E27FC236}">
                <a16:creationId xmlns:a16="http://schemas.microsoft.com/office/drawing/2014/main" id="{98FD8001-7C87-08BA-A42E-9FC7A4D0B035}"/>
              </a:ext>
            </a:extLst>
          </p:cNvPr>
          <p:cNvSpPr>
            <a:spLocks noGrp="1"/>
          </p:cNvSpPr>
          <p:nvPr>
            <p:ph sz="half" idx="1"/>
          </p:nvPr>
        </p:nvSpPr>
        <p:spPr>
          <a:xfrm>
            <a:off x="457200" y="1360801"/>
            <a:ext cx="5562600" cy="4351338"/>
          </a:xfrm>
        </p:spPr>
        <p:txBody>
          <a:bodyPr>
            <a:noAutofit/>
          </a:bodyPr>
          <a:lstStyle/>
          <a:p>
            <a:pPr algn="ctr"/>
            <a:r>
              <a:rPr lang="en-US" u="sng"/>
              <a:t>Autistic Children</a:t>
            </a:r>
          </a:p>
          <a:p>
            <a:pPr marL="457200" indent="-457200">
              <a:buFont typeface="Wingdings" panose="05000000000000000000" pitchFamily="2" charset="2"/>
              <a:buChar char="ü"/>
            </a:pPr>
            <a:r>
              <a:rPr lang="en-US"/>
              <a:t>Increase in spoken and/or SGD vocabulary</a:t>
            </a:r>
          </a:p>
          <a:p>
            <a:pPr marL="457200" indent="-457200">
              <a:buFont typeface="Wingdings" panose="05000000000000000000" pitchFamily="2" charset="2"/>
              <a:buChar char="ü"/>
            </a:pPr>
            <a:r>
              <a:rPr lang="en-US"/>
              <a:t>Combine words and symbols</a:t>
            </a:r>
          </a:p>
          <a:p>
            <a:pPr marL="457200" indent="-457200">
              <a:buFont typeface="Wingdings" panose="05000000000000000000" pitchFamily="2" charset="2"/>
              <a:buChar char="ü"/>
            </a:pPr>
            <a:r>
              <a:rPr lang="en-US"/>
              <a:t>Play with wider range of toys</a:t>
            </a:r>
          </a:p>
          <a:p>
            <a:pPr marL="457200" indent="-457200">
              <a:buFont typeface="Wingdings" panose="05000000000000000000" pitchFamily="2" charset="2"/>
              <a:buChar char="ü"/>
            </a:pPr>
            <a:r>
              <a:rPr lang="en-US"/>
              <a:t>Make transitions easier</a:t>
            </a:r>
          </a:p>
          <a:p>
            <a:pPr marL="457200" indent="-457200">
              <a:buFont typeface="Wingdings" panose="05000000000000000000" pitchFamily="2" charset="2"/>
              <a:buChar char="ü"/>
            </a:pPr>
            <a:r>
              <a:rPr lang="en-US"/>
              <a:t>Fewer challenging behaviors</a:t>
            </a:r>
          </a:p>
          <a:p>
            <a:pPr marL="457200" indent="-457200">
              <a:buFont typeface="Wingdings" panose="05000000000000000000" pitchFamily="2" charset="2"/>
              <a:buChar char="ü"/>
            </a:pPr>
            <a:r>
              <a:rPr lang="en-US"/>
              <a:t>Smiles and engagement</a:t>
            </a:r>
          </a:p>
        </p:txBody>
      </p:sp>
      <p:sp>
        <p:nvSpPr>
          <p:cNvPr id="4" name="Content Placeholder 3">
            <a:extLst>
              <a:ext uri="{FF2B5EF4-FFF2-40B4-BE49-F238E27FC236}">
                <a16:creationId xmlns:a16="http://schemas.microsoft.com/office/drawing/2014/main" id="{AC814C93-2FA7-F717-CFB7-CCDBEB498E33}"/>
              </a:ext>
            </a:extLst>
          </p:cNvPr>
          <p:cNvSpPr>
            <a:spLocks noGrp="1"/>
          </p:cNvSpPr>
          <p:nvPr>
            <p:ph sz="half" idx="2"/>
          </p:nvPr>
        </p:nvSpPr>
        <p:spPr>
          <a:xfrm>
            <a:off x="6172200" y="1505450"/>
            <a:ext cx="5562600" cy="4351338"/>
          </a:xfrm>
        </p:spPr>
        <p:txBody>
          <a:bodyPr>
            <a:normAutofit lnSpcReduction="10000"/>
          </a:bodyPr>
          <a:lstStyle/>
          <a:p>
            <a:pPr algn="ctr"/>
            <a:r>
              <a:rPr lang="en-US" u="sng"/>
              <a:t>Peer Partners</a:t>
            </a:r>
          </a:p>
          <a:p>
            <a:pPr marL="457200" indent="-457200">
              <a:buFont typeface="Wingdings" panose="05000000000000000000" pitchFamily="2" charset="2"/>
              <a:buChar char="ü"/>
            </a:pPr>
            <a:r>
              <a:rPr lang="en-US"/>
              <a:t>Responsive with other children</a:t>
            </a:r>
          </a:p>
          <a:p>
            <a:pPr marL="457200" indent="-457200">
              <a:buFont typeface="Wingdings" panose="05000000000000000000" pitchFamily="2" charset="2"/>
              <a:buChar char="ü"/>
            </a:pPr>
            <a:r>
              <a:rPr lang="en-US"/>
              <a:t>Express excitement when they see progress</a:t>
            </a:r>
          </a:p>
          <a:p>
            <a:pPr marL="457200" indent="-457200">
              <a:buFont typeface="Wingdings" panose="05000000000000000000" pitchFamily="2" charset="2"/>
              <a:buChar char="ü"/>
            </a:pPr>
            <a:r>
              <a:rPr lang="en-US"/>
              <a:t>Learn empathy and patience</a:t>
            </a:r>
          </a:p>
          <a:p>
            <a:pPr marL="457200" indent="-457200">
              <a:buFont typeface="Wingdings" panose="05000000000000000000" pitchFamily="2" charset="2"/>
              <a:buChar char="ü"/>
            </a:pPr>
            <a:r>
              <a:rPr lang="en-US"/>
              <a:t>Learn about how others communicate</a:t>
            </a:r>
          </a:p>
          <a:p>
            <a:pPr marL="457200" indent="-457200">
              <a:buFont typeface="Wingdings" panose="05000000000000000000" pitchFamily="2" charset="2"/>
              <a:buChar char="ü"/>
            </a:pPr>
            <a:r>
              <a:rPr lang="en-US"/>
              <a:t>Smiles and engagement</a:t>
            </a:r>
          </a:p>
          <a:p>
            <a:pPr marL="457200" indent="-457200">
              <a:buFont typeface="Wingdings" panose="05000000000000000000" pitchFamily="2" charset="2"/>
              <a:buChar char="ü"/>
            </a:pPr>
            <a:endParaRPr lang="en-US"/>
          </a:p>
        </p:txBody>
      </p:sp>
    </p:spTree>
    <p:extLst>
      <p:ext uri="{BB962C8B-B14F-4D97-AF65-F5344CB8AC3E}">
        <p14:creationId xmlns:p14="http://schemas.microsoft.com/office/powerpoint/2010/main" val="3414283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qr code on a white background&#10;&#10;AI-generated content may be incorrect.">
            <a:extLst>
              <a:ext uri="{FF2B5EF4-FFF2-40B4-BE49-F238E27FC236}">
                <a16:creationId xmlns:a16="http://schemas.microsoft.com/office/drawing/2014/main" id="{9361BE6E-5798-B66F-FD7B-5402F9944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7804" y="1115723"/>
            <a:ext cx="3016212" cy="3016212"/>
          </a:xfrm>
          <a:prstGeom prst="rect">
            <a:avLst/>
          </a:prstGeom>
        </p:spPr>
      </p:pic>
      <p:sp>
        <p:nvSpPr>
          <p:cNvPr id="2" name="Title 1">
            <a:extLst>
              <a:ext uri="{FF2B5EF4-FFF2-40B4-BE49-F238E27FC236}">
                <a16:creationId xmlns:a16="http://schemas.microsoft.com/office/drawing/2014/main" id="{A8FA0103-B947-DCE9-28C5-08A8FD79749E}"/>
              </a:ext>
            </a:extLst>
          </p:cNvPr>
          <p:cNvSpPr>
            <a:spLocks noGrp="1"/>
          </p:cNvSpPr>
          <p:nvPr>
            <p:ph type="title"/>
          </p:nvPr>
        </p:nvSpPr>
        <p:spPr>
          <a:xfrm>
            <a:off x="488396" y="111844"/>
            <a:ext cx="11215208" cy="1282699"/>
          </a:xfrm>
        </p:spPr>
        <p:txBody>
          <a:bodyPr>
            <a:normAutofit/>
          </a:bodyPr>
          <a:lstStyle/>
          <a:p>
            <a:pPr algn="ctr"/>
            <a:r>
              <a:rPr lang="en-US" sz="5500" b="1"/>
              <a:t>Questions and Discussion</a:t>
            </a:r>
          </a:p>
        </p:txBody>
      </p:sp>
      <p:sp>
        <p:nvSpPr>
          <p:cNvPr id="3" name="Text Placeholder 2">
            <a:extLst>
              <a:ext uri="{FF2B5EF4-FFF2-40B4-BE49-F238E27FC236}">
                <a16:creationId xmlns:a16="http://schemas.microsoft.com/office/drawing/2014/main" id="{5C5C2710-93B3-E90B-9F62-3142D16DA9CE}"/>
              </a:ext>
            </a:extLst>
          </p:cNvPr>
          <p:cNvSpPr>
            <a:spLocks noGrp="1"/>
          </p:cNvSpPr>
          <p:nvPr>
            <p:ph type="body" idx="4294967295"/>
          </p:nvPr>
        </p:nvSpPr>
        <p:spPr>
          <a:xfrm>
            <a:off x="707571" y="1923697"/>
            <a:ext cx="10776857" cy="3818580"/>
          </a:xfrm>
        </p:spPr>
        <p:txBody>
          <a:bodyPr>
            <a:noAutofit/>
          </a:bodyPr>
          <a:lstStyle/>
          <a:p>
            <a:pPr>
              <a:spcBef>
                <a:spcPts val="0"/>
              </a:spcBef>
              <a:spcAft>
                <a:spcPts val="1200"/>
              </a:spcAft>
            </a:pPr>
            <a:r>
              <a:rPr lang="en-US" sz="3200">
                <a:solidFill>
                  <a:schemeClr val="tx1"/>
                </a:solidFill>
                <a:hlinkClick r:id="rId4">
                  <a:extLst>
                    <a:ext uri="{A12FA001-AC4F-418D-AE19-62706E023703}">
                      <ahyp:hlinkClr xmlns:ahyp="http://schemas.microsoft.com/office/drawing/2018/hyperlinkcolor" val="tx"/>
                    </a:ext>
                  </a:extLst>
                </a:hlinkClick>
              </a:rPr>
              <a:t>thiemann@ku.edu</a:t>
            </a:r>
            <a:endParaRPr lang="en-US" sz="3200">
              <a:solidFill>
                <a:schemeClr val="tx1"/>
              </a:solidFill>
            </a:endParaRPr>
          </a:p>
          <a:p>
            <a:pPr>
              <a:spcBef>
                <a:spcPts val="0"/>
              </a:spcBef>
              <a:spcAft>
                <a:spcPts val="1200"/>
              </a:spcAft>
            </a:pPr>
            <a:r>
              <a:rPr lang="en-US" sz="3200">
                <a:solidFill>
                  <a:schemeClr val="tx1"/>
                </a:solidFill>
                <a:hlinkClick r:id="rId5">
                  <a:extLst>
                    <a:ext uri="{A12FA001-AC4F-418D-AE19-62706E023703}">
                      <ahyp:hlinkClr xmlns:ahyp="http://schemas.microsoft.com/office/drawing/2018/hyperlinkcolor" val="tx"/>
                    </a:ext>
                  </a:extLst>
                </a:hlinkClick>
              </a:rPr>
              <a:t>janet.weaver@ku.edu</a:t>
            </a:r>
            <a:r>
              <a:rPr lang="en-US" sz="3200">
                <a:solidFill>
                  <a:schemeClr val="tx1"/>
                </a:solidFill>
              </a:rPr>
              <a:t> </a:t>
            </a:r>
          </a:p>
          <a:p>
            <a:pPr>
              <a:spcBef>
                <a:spcPts val="0"/>
              </a:spcBef>
              <a:spcAft>
                <a:spcPts val="2400"/>
              </a:spcAft>
            </a:pPr>
            <a:r>
              <a:rPr lang="en-US" sz="3200" u="sng">
                <a:solidFill>
                  <a:schemeClr val="tx1"/>
                </a:solidFill>
              </a:rPr>
              <a:t>riley.timmons@ku.edu</a:t>
            </a:r>
          </a:p>
          <a:p>
            <a:pPr>
              <a:spcBef>
                <a:spcPts val="0"/>
              </a:spcBef>
              <a:spcAft>
                <a:spcPts val="1200"/>
              </a:spcAft>
            </a:pPr>
            <a:r>
              <a:rPr lang="en-US" sz="2400">
                <a:hlinkClick r:id="rId6"/>
              </a:rPr>
              <a:t>Juniper Gardens Children's Project | Juniper Gardens Children's Project</a:t>
            </a:r>
            <a:endParaRPr lang="en-US" sz="2400"/>
          </a:p>
          <a:p>
            <a:pPr>
              <a:spcBef>
                <a:spcPts val="0"/>
              </a:spcBef>
              <a:spcAft>
                <a:spcPts val="1200"/>
              </a:spcAft>
            </a:pPr>
            <a:r>
              <a:rPr lang="en-US" sz="2400">
                <a:hlinkClick r:id="rId7"/>
              </a:rPr>
              <a:t>PIPA Project Home | Peer Interventions for Preschoolers with Autism (PIPA)</a:t>
            </a:r>
            <a:endParaRPr lang="en-US" sz="2400" u="sng">
              <a:solidFill>
                <a:schemeClr val="tx1"/>
              </a:solidFill>
            </a:endParaRPr>
          </a:p>
          <a:p>
            <a:pPr>
              <a:spcBef>
                <a:spcPts val="0"/>
              </a:spcBef>
              <a:spcAft>
                <a:spcPts val="1200"/>
              </a:spcAft>
            </a:pPr>
            <a:br>
              <a:rPr lang="en-US" sz="2400" u="sng">
                <a:solidFill>
                  <a:schemeClr val="tx1"/>
                </a:solidFill>
              </a:rPr>
            </a:br>
            <a:endParaRPr lang="en-US" sz="2400" u="sng">
              <a:solidFill>
                <a:schemeClr val="tx1"/>
              </a:solidFill>
            </a:endParaRPr>
          </a:p>
        </p:txBody>
      </p:sp>
      <p:pic>
        <p:nvPicPr>
          <p:cNvPr id="5" name="Picture 4">
            <a:hlinkClick r:id="rId7"/>
            <a:extLst>
              <a:ext uri="{FF2B5EF4-FFF2-40B4-BE49-F238E27FC236}">
                <a16:creationId xmlns:a16="http://schemas.microsoft.com/office/drawing/2014/main" id="{C4A84EA9-031C-71A5-7712-7224A7F930A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8629" y="5056194"/>
            <a:ext cx="4244975" cy="1493000"/>
          </a:xfrm>
          <a:prstGeom prst="rect">
            <a:avLst/>
          </a:prstGeom>
          <a:noFill/>
        </p:spPr>
      </p:pic>
      <p:pic>
        <p:nvPicPr>
          <p:cNvPr id="6" name="Picture 5" descr="A close up of a logo&#10;&#10;Description automatically generated">
            <a:hlinkClick r:id="rId6"/>
            <a:extLst>
              <a:ext uri="{FF2B5EF4-FFF2-40B4-BE49-F238E27FC236}">
                <a16:creationId xmlns:a16="http://schemas.microsoft.com/office/drawing/2014/main" id="{381B3D54-7775-AED2-EF18-780FC598AE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396" y="5044767"/>
            <a:ext cx="4537075" cy="1515855"/>
          </a:xfrm>
          <a:prstGeom prst="rect">
            <a:avLst/>
          </a:prstGeom>
        </p:spPr>
      </p:pic>
    </p:spTree>
    <p:extLst>
      <p:ext uri="{BB962C8B-B14F-4D97-AF65-F5344CB8AC3E}">
        <p14:creationId xmlns:p14="http://schemas.microsoft.com/office/powerpoint/2010/main" val="82632403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5E5325-4E51-217D-24BA-6515EF34573F}"/>
              </a:ext>
            </a:extLst>
          </p:cNvPr>
          <p:cNvSpPr>
            <a:spLocks noGrp="1"/>
          </p:cNvSpPr>
          <p:nvPr>
            <p:ph type="title"/>
          </p:nvPr>
        </p:nvSpPr>
        <p:spPr/>
        <p:txBody>
          <a:bodyPr/>
          <a:lstStyle/>
          <a:p>
            <a:r>
              <a:rPr lang="en-US" dirty="0"/>
              <a:t>Agenda</a:t>
            </a:r>
          </a:p>
        </p:txBody>
      </p:sp>
      <p:sp>
        <p:nvSpPr>
          <p:cNvPr id="10" name="Content Placeholder 9">
            <a:extLst>
              <a:ext uri="{FF2B5EF4-FFF2-40B4-BE49-F238E27FC236}">
                <a16:creationId xmlns:a16="http://schemas.microsoft.com/office/drawing/2014/main" id="{7875F1AC-E361-8936-78C0-75B05D1FDF5F}"/>
              </a:ext>
            </a:extLst>
          </p:cNvPr>
          <p:cNvSpPr>
            <a:spLocks noGrp="1"/>
          </p:cNvSpPr>
          <p:nvPr>
            <p:ph sz="quarter" idx="13"/>
          </p:nvPr>
        </p:nvSpPr>
        <p:spPr/>
        <p:txBody>
          <a:bodyPr vert="horz" lIns="91440" tIns="45720" rIns="91440" bIns="45720" rtlCol="0" anchor="t">
            <a:normAutofit/>
          </a:bodyPr>
          <a:lstStyle/>
          <a:p>
            <a:pPr marL="342900" indent="-342900">
              <a:buFont typeface="Arial" panose="020B0604020202020204" pitchFamily="34" charset="0"/>
              <a:buChar char="•"/>
            </a:pPr>
            <a:r>
              <a:rPr lang="en-US">
                <a:cs typeface="Arial"/>
              </a:rPr>
              <a:t>Testimonies</a:t>
            </a:r>
            <a:endParaRPr lang="en-US"/>
          </a:p>
          <a:p>
            <a:pPr marL="342900" indent="-342900">
              <a:buFont typeface="Arial" panose="020B0604020202020204" pitchFamily="34" charset="0"/>
              <a:buChar char="•"/>
            </a:pPr>
            <a:r>
              <a:rPr lang="en-US"/>
              <a:t>Rationale for Incorporating Peer Play Strategies </a:t>
            </a:r>
          </a:p>
          <a:p>
            <a:pPr marL="342900" indent="-342900">
              <a:buFont typeface="Arial" panose="020B0604020202020204" pitchFamily="34" charset="0"/>
              <a:buChar char="•"/>
            </a:pPr>
            <a:r>
              <a:rPr lang="en-US"/>
              <a:t>Setting Up the Environment</a:t>
            </a:r>
          </a:p>
          <a:p>
            <a:pPr marL="342900" indent="-342900">
              <a:buFont typeface="Arial" panose="020B0604020202020204" pitchFamily="34" charset="0"/>
              <a:buChar char="•"/>
            </a:pPr>
            <a:r>
              <a:rPr lang="en-US"/>
              <a:t>Strategies to Teach Peers to be Responsive Play Partners</a:t>
            </a:r>
            <a:endParaRPr lang="en-US">
              <a:cs typeface="Arial"/>
            </a:endParaRPr>
          </a:p>
          <a:p>
            <a:pPr marL="342900" indent="-342900">
              <a:buFont typeface="Arial" panose="020B0604020202020204" pitchFamily="34" charset="0"/>
              <a:buChar char="•"/>
            </a:pPr>
            <a:r>
              <a:rPr lang="en-US"/>
              <a:t>Observing and Measuring Social Progress</a:t>
            </a:r>
            <a:endParaRPr lang="en-US">
              <a:cs typeface="Arial" panose="020B0604020202020204"/>
            </a:endParaRPr>
          </a:p>
        </p:txBody>
      </p:sp>
      <p:pic>
        <p:nvPicPr>
          <p:cNvPr id="13" name="Picture Placeholder 12">
            <a:extLst>
              <a:ext uri="{FF2B5EF4-FFF2-40B4-BE49-F238E27FC236}">
                <a16:creationId xmlns:a16="http://schemas.microsoft.com/office/drawing/2014/main" id="{9AF953EB-FBF7-4951-3067-5215E2037D83}"/>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8672" r="18672"/>
          <a:stretch/>
        </p:blipFill>
        <p:spPr/>
      </p:pic>
      <p:sp>
        <p:nvSpPr>
          <p:cNvPr id="2" name="Title 1">
            <a:extLst>
              <a:ext uri="{FF2B5EF4-FFF2-40B4-BE49-F238E27FC236}">
                <a16:creationId xmlns:a16="http://schemas.microsoft.com/office/drawing/2014/main" id="{F0F18500-871B-A7EF-95F9-86CE4D5180AC}"/>
              </a:ext>
            </a:extLst>
          </p:cNvPr>
          <p:cNvSpPr txBox="1">
            <a:spLocks/>
          </p:cNvSpPr>
          <p:nvPr/>
        </p:nvSpPr>
        <p:spPr>
          <a:xfrm>
            <a:off x="7625766" y="6037022"/>
            <a:ext cx="3960594" cy="534080"/>
          </a:xfrm>
          <a:prstGeom prst="rect">
            <a:avLst/>
          </a:prstGeom>
        </p:spPr>
        <p:txBody>
          <a:bodyPr vert="horz" lIns="91440" tIns="45720" rIns="91440" bIns="45720" rtlCol="0" anchor="b">
            <a:normAutofit/>
          </a:bodyPr>
          <a:lstStyle>
            <a:defPPr>
              <a:defRPr lang="en-US"/>
            </a:defPPr>
            <a:lvl1pPr marL="0" algn="l" defTabSz="914400" rtl="0" eaLnBrk="1" latinLnBrk="0" hangingPunct="1">
              <a:lnSpc>
                <a:spcPct val="90000"/>
              </a:lnSpc>
              <a:spcBef>
                <a:spcPct val="0"/>
              </a:spcBef>
              <a:buNone/>
              <a:defRPr sz="6000" b="1" kern="1200">
                <a:solidFill>
                  <a:schemeClr val="tx2"/>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800"/>
              </a:spcBef>
            </a:pPr>
            <a:r>
              <a:rPr lang="en-US" sz="2000" b="0"/>
              <a:t>NIH. NIDCD R01 DC020418-01</a:t>
            </a:r>
          </a:p>
        </p:txBody>
      </p:sp>
    </p:spTree>
    <p:extLst>
      <p:ext uri="{BB962C8B-B14F-4D97-AF65-F5344CB8AC3E}">
        <p14:creationId xmlns:p14="http://schemas.microsoft.com/office/powerpoint/2010/main" val="390860272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86A07-926F-70A2-5A77-928849382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4F61C-A708-13AB-EF68-571822675E67}"/>
              </a:ext>
            </a:extLst>
          </p:cNvPr>
          <p:cNvSpPr>
            <a:spLocks noGrp="1"/>
          </p:cNvSpPr>
          <p:nvPr>
            <p:ph type="title"/>
          </p:nvPr>
        </p:nvSpPr>
        <p:spPr>
          <a:xfrm>
            <a:off x="476249" y="753473"/>
            <a:ext cx="8081434" cy="2675527"/>
          </a:xfrm>
        </p:spPr>
        <p:txBody>
          <a:bodyPr anchor="b">
            <a:normAutofit/>
          </a:bodyPr>
          <a:lstStyle/>
          <a:p>
            <a:r>
              <a:rPr lang="en-US"/>
              <a:t>School Staff Testimonies</a:t>
            </a:r>
          </a:p>
        </p:txBody>
      </p:sp>
      <p:sp>
        <p:nvSpPr>
          <p:cNvPr id="6" name="Text Placeholder 5">
            <a:extLst>
              <a:ext uri="{FF2B5EF4-FFF2-40B4-BE49-F238E27FC236}">
                <a16:creationId xmlns:a16="http://schemas.microsoft.com/office/drawing/2014/main" id="{CAF16B7E-01DB-70B7-AA73-777641C3C1F6}"/>
              </a:ext>
            </a:extLst>
          </p:cNvPr>
          <p:cNvSpPr>
            <a:spLocks noGrp="1"/>
          </p:cNvSpPr>
          <p:nvPr>
            <p:ph type="body" idx="1"/>
          </p:nvPr>
        </p:nvSpPr>
        <p:spPr>
          <a:xfrm>
            <a:off x="646363" y="4310775"/>
            <a:ext cx="6847004" cy="1500187"/>
          </a:xfrm>
        </p:spPr>
        <p:txBody>
          <a:bodyPr vert="horz" lIns="91440" tIns="45720" rIns="91440" bIns="45720" rtlCol="0" anchor="t">
            <a:normAutofit/>
          </a:bodyPr>
          <a:lstStyle/>
          <a:p>
            <a:endParaRPr lang="en-US" sz="3200"/>
          </a:p>
        </p:txBody>
      </p:sp>
    </p:spTree>
    <p:extLst>
      <p:ext uri="{BB962C8B-B14F-4D97-AF65-F5344CB8AC3E}">
        <p14:creationId xmlns:p14="http://schemas.microsoft.com/office/powerpoint/2010/main" val="100636330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A7E2D-DB2D-B141-3839-DEE6B2DD29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0132A-9A17-23EF-B7EF-D6546B92543D}"/>
              </a:ext>
            </a:extLst>
          </p:cNvPr>
          <p:cNvSpPr>
            <a:spLocks noGrp="1"/>
          </p:cNvSpPr>
          <p:nvPr>
            <p:ph type="title"/>
          </p:nvPr>
        </p:nvSpPr>
        <p:spPr>
          <a:xfrm>
            <a:off x="646363" y="1341143"/>
            <a:ext cx="8081434" cy="2675527"/>
          </a:xfrm>
        </p:spPr>
        <p:txBody>
          <a:bodyPr anchor="b">
            <a:normAutofit/>
          </a:bodyPr>
          <a:lstStyle/>
          <a:p>
            <a:r>
              <a:rPr lang="en-US"/>
              <a:t>Rationale for Incorporating Peer Play Strategies</a:t>
            </a:r>
          </a:p>
        </p:txBody>
      </p:sp>
      <p:sp>
        <p:nvSpPr>
          <p:cNvPr id="6" name="Text Placeholder 5">
            <a:extLst>
              <a:ext uri="{FF2B5EF4-FFF2-40B4-BE49-F238E27FC236}">
                <a16:creationId xmlns:a16="http://schemas.microsoft.com/office/drawing/2014/main" id="{81B0ADCA-12EA-8A42-C3B6-9EAB7B0CFE13}"/>
              </a:ext>
            </a:extLst>
          </p:cNvPr>
          <p:cNvSpPr>
            <a:spLocks noGrp="1"/>
          </p:cNvSpPr>
          <p:nvPr>
            <p:ph type="body" idx="1"/>
          </p:nvPr>
        </p:nvSpPr>
        <p:spPr>
          <a:xfrm>
            <a:off x="646363" y="4310775"/>
            <a:ext cx="6847004" cy="1500187"/>
          </a:xfrm>
        </p:spPr>
        <p:txBody>
          <a:bodyPr vert="horz" lIns="91440" tIns="45720" rIns="91440" bIns="45720" rtlCol="0" anchor="t">
            <a:normAutofit/>
          </a:bodyPr>
          <a:lstStyle/>
          <a:p>
            <a:endParaRPr lang="en-US" sz="3200"/>
          </a:p>
        </p:txBody>
      </p:sp>
    </p:spTree>
    <p:extLst>
      <p:ext uri="{BB962C8B-B14F-4D97-AF65-F5344CB8AC3E}">
        <p14:creationId xmlns:p14="http://schemas.microsoft.com/office/powerpoint/2010/main" val="209601466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C6B5C-2491-52F7-8FBD-0666EB801333}"/>
              </a:ext>
            </a:extLst>
          </p:cNvPr>
          <p:cNvSpPr>
            <a:spLocks noGrp="1"/>
          </p:cNvSpPr>
          <p:nvPr>
            <p:ph type="title"/>
          </p:nvPr>
        </p:nvSpPr>
        <p:spPr>
          <a:xfrm>
            <a:off x="941659" y="1129005"/>
            <a:ext cx="4163660" cy="931216"/>
          </a:xfrm>
        </p:spPr>
        <p:txBody>
          <a:bodyPr anchor="ctr">
            <a:normAutofit/>
          </a:bodyPr>
          <a:lstStyle/>
          <a:p>
            <a:r>
              <a:rPr lang="en-US" sz="4400" b="1"/>
              <a:t>Peer Partners</a:t>
            </a:r>
          </a:p>
        </p:txBody>
      </p:sp>
      <p:graphicFrame>
        <p:nvGraphicFramePr>
          <p:cNvPr id="5" name="Content Placeholder 2">
            <a:extLst>
              <a:ext uri="{FF2B5EF4-FFF2-40B4-BE49-F238E27FC236}">
                <a16:creationId xmlns:a16="http://schemas.microsoft.com/office/drawing/2014/main" id="{7EE25420-B4A8-E02D-424A-49B9B6CD3C4D}"/>
              </a:ext>
            </a:extLst>
          </p:cNvPr>
          <p:cNvGraphicFramePr>
            <a:graphicFrameLocks noGrp="1"/>
          </p:cNvGraphicFramePr>
          <p:nvPr>
            <p:ph idx="1"/>
            <p:extLst>
              <p:ext uri="{D42A27DB-BD31-4B8C-83A1-F6EECF244321}">
                <p14:modId xmlns:p14="http://schemas.microsoft.com/office/powerpoint/2010/main" val="1471186389"/>
              </p:ext>
            </p:extLst>
          </p:nvPr>
        </p:nvGraphicFramePr>
        <p:xfrm>
          <a:off x="3207866" y="194553"/>
          <a:ext cx="10819420" cy="6663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00212593-CE99-C418-AFD2-04FCFF7E1BFF}"/>
              </a:ext>
            </a:extLst>
          </p:cNvPr>
          <p:cNvSpPr txBox="1">
            <a:spLocks/>
          </p:cNvSpPr>
          <p:nvPr/>
        </p:nvSpPr>
        <p:spPr>
          <a:xfrm>
            <a:off x="941659" y="4692558"/>
            <a:ext cx="4163660" cy="93121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a:solidFill>
                  <a:schemeClr val="accent5"/>
                </a:solidFill>
              </a:rPr>
              <a:t>Peer Networks </a:t>
            </a:r>
          </a:p>
        </p:txBody>
      </p:sp>
      <p:sp>
        <p:nvSpPr>
          <p:cNvPr id="4" name="Title 1">
            <a:extLst>
              <a:ext uri="{FF2B5EF4-FFF2-40B4-BE49-F238E27FC236}">
                <a16:creationId xmlns:a16="http://schemas.microsoft.com/office/drawing/2014/main" id="{211EB116-DF02-BDA3-4FE8-37F86A3FEC64}"/>
              </a:ext>
            </a:extLst>
          </p:cNvPr>
          <p:cNvSpPr txBox="1">
            <a:spLocks/>
          </p:cNvSpPr>
          <p:nvPr/>
        </p:nvSpPr>
        <p:spPr>
          <a:xfrm>
            <a:off x="941659" y="2893730"/>
            <a:ext cx="4255492" cy="93121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a:solidFill>
                  <a:schemeClr val="accent3"/>
                </a:solidFill>
              </a:rPr>
              <a:t>Peer-Mediated</a:t>
            </a:r>
          </a:p>
        </p:txBody>
      </p:sp>
    </p:spTree>
    <p:extLst>
      <p:ext uri="{BB962C8B-B14F-4D97-AF65-F5344CB8AC3E}">
        <p14:creationId xmlns:p14="http://schemas.microsoft.com/office/powerpoint/2010/main" val="290442697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FC550-9346-FF57-E193-D9C1AC0406E4}"/>
              </a:ext>
            </a:extLst>
          </p:cNvPr>
          <p:cNvSpPr>
            <a:spLocks noGrp="1"/>
          </p:cNvSpPr>
          <p:nvPr>
            <p:ph type="title"/>
          </p:nvPr>
        </p:nvSpPr>
        <p:spPr>
          <a:xfrm>
            <a:off x="1300315" y="380357"/>
            <a:ext cx="11359156" cy="783756"/>
          </a:xfrm>
        </p:spPr>
        <p:txBody>
          <a:bodyPr>
            <a:normAutofit/>
          </a:bodyPr>
          <a:lstStyle/>
          <a:p>
            <a:r>
              <a:rPr lang="en-US"/>
              <a:t>Peer Characteristics (2-3 peers) </a:t>
            </a:r>
            <a:endParaRPr lang="en-US" b="1"/>
          </a:p>
        </p:txBody>
      </p:sp>
      <p:sp>
        <p:nvSpPr>
          <p:cNvPr id="3" name="Content Placeholder 2">
            <a:extLst>
              <a:ext uri="{FF2B5EF4-FFF2-40B4-BE49-F238E27FC236}">
                <a16:creationId xmlns:a16="http://schemas.microsoft.com/office/drawing/2014/main" id="{9BAF193B-73FB-A427-49DC-D322B06E20B4}"/>
              </a:ext>
            </a:extLst>
          </p:cNvPr>
          <p:cNvSpPr>
            <a:spLocks noGrp="1"/>
          </p:cNvSpPr>
          <p:nvPr>
            <p:ph idx="1"/>
          </p:nvPr>
        </p:nvSpPr>
        <p:spPr>
          <a:xfrm>
            <a:off x="416422" y="1382848"/>
            <a:ext cx="11359156" cy="4328493"/>
          </a:xfrm>
        </p:spPr>
        <p:txBody>
          <a:bodyPr>
            <a:noAutofit/>
          </a:bodyPr>
          <a:lstStyle/>
          <a:p>
            <a:pPr marL="576262" indent="-342900">
              <a:lnSpc>
                <a:spcPct val="120000"/>
              </a:lnSpc>
              <a:spcBef>
                <a:spcPts val="0"/>
              </a:spcBef>
              <a:spcAft>
                <a:spcPts val="600"/>
              </a:spcAft>
              <a:buFont typeface="Arial" panose="020B0604020202020204" pitchFamily="34" charset="0"/>
              <a:buChar char="•"/>
            </a:pPr>
            <a:r>
              <a:rPr lang="en-US">
                <a:effectLst/>
                <a:ea typeface="Calibri" panose="020F0502020204030204" pitchFamily="34" charset="0"/>
                <a:cs typeface="Times New Roman" panose="02020603050405020304" pitchFamily="18" charset="0"/>
              </a:rPr>
              <a:t>Follows simple 2-step directions </a:t>
            </a:r>
          </a:p>
          <a:p>
            <a:pPr marL="576262" indent="-342900">
              <a:lnSpc>
                <a:spcPct val="120000"/>
              </a:lnSpc>
              <a:spcBef>
                <a:spcPts val="0"/>
              </a:spcBef>
              <a:spcAft>
                <a:spcPts val="600"/>
              </a:spcAft>
              <a:buFont typeface="Arial" panose="020B0604020202020204" pitchFamily="34" charset="0"/>
              <a:buChar char="•"/>
            </a:pPr>
            <a:r>
              <a:rPr lang="en-US">
                <a:ea typeface="Calibri" panose="020F0502020204030204" pitchFamily="34" charset="0"/>
                <a:cs typeface="Times New Roman" panose="02020603050405020304" pitchFamily="18" charset="0"/>
              </a:rPr>
              <a:t>C</a:t>
            </a:r>
            <a:r>
              <a:rPr lang="en-US">
                <a:effectLst/>
                <a:ea typeface="Calibri" panose="020F0502020204030204" pitchFamily="34" charset="0"/>
                <a:cs typeface="Times New Roman" panose="02020603050405020304" pitchFamily="18" charset="0"/>
              </a:rPr>
              <a:t>omfortable talking to other children</a:t>
            </a:r>
          </a:p>
          <a:p>
            <a:pPr marL="576262" indent="-342900">
              <a:lnSpc>
                <a:spcPct val="120000"/>
              </a:lnSpc>
              <a:spcBef>
                <a:spcPts val="0"/>
              </a:spcBef>
              <a:spcAft>
                <a:spcPts val="600"/>
              </a:spcAft>
              <a:buFont typeface="Arial" panose="020B0604020202020204" pitchFamily="34" charset="0"/>
              <a:buChar char="•"/>
            </a:pPr>
            <a:r>
              <a:rPr lang="en-US">
                <a:effectLst/>
                <a:ea typeface="Calibri" panose="020F0502020204030204" pitchFamily="34" charset="0"/>
                <a:cs typeface="Times New Roman" panose="02020603050405020304" pitchFamily="18" charset="0"/>
              </a:rPr>
              <a:t>Appropriately approaches or invites other children to play</a:t>
            </a:r>
          </a:p>
          <a:p>
            <a:pPr marL="576262" indent="-342900">
              <a:lnSpc>
                <a:spcPct val="120000"/>
              </a:lnSpc>
              <a:spcBef>
                <a:spcPts val="0"/>
              </a:spcBef>
              <a:spcAft>
                <a:spcPts val="600"/>
              </a:spcAft>
              <a:buFont typeface="Arial" panose="020B0604020202020204" pitchFamily="34" charset="0"/>
              <a:buChar char="•"/>
            </a:pPr>
            <a:r>
              <a:rPr lang="en-US">
                <a:effectLst/>
                <a:ea typeface="Calibri" panose="020F0502020204030204" pitchFamily="34" charset="0"/>
                <a:cs typeface="Times New Roman" panose="02020603050405020304" pitchFamily="18" charset="0"/>
              </a:rPr>
              <a:t>Is well-liked by other children</a:t>
            </a:r>
          </a:p>
          <a:p>
            <a:pPr marL="576262" indent="-342900">
              <a:lnSpc>
                <a:spcPct val="120000"/>
              </a:lnSpc>
              <a:spcBef>
                <a:spcPts val="0"/>
              </a:spcBef>
              <a:spcAft>
                <a:spcPts val="600"/>
              </a:spcAft>
              <a:buFont typeface="Arial" panose="020B0604020202020204" pitchFamily="34" charset="0"/>
              <a:buChar char="•"/>
            </a:pPr>
            <a:r>
              <a:rPr lang="en-US">
                <a:effectLst/>
                <a:ea typeface="Calibri" panose="020F0502020204030204" pitchFamily="34" charset="0"/>
                <a:cs typeface="Times New Roman" panose="02020603050405020304" pitchFamily="18" charset="0"/>
              </a:rPr>
              <a:t>Takes turns and shares toys</a:t>
            </a:r>
          </a:p>
          <a:p>
            <a:pPr marL="576262" indent="-342900">
              <a:lnSpc>
                <a:spcPct val="120000"/>
              </a:lnSpc>
              <a:spcBef>
                <a:spcPts val="0"/>
              </a:spcBef>
              <a:spcAft>
                <a:spcPts val="600"/>
              </a:spcAft>
              <a:buFont typeface="Arial" panose="020B0604020202020204" pitchFamily="34" charset="0"/>
              <a:buChar char="•"/>
            </a:pPr>
            <a:r>
              <a:rPr lang="en-US">
                <a:effectLst/>
                <a:ea typeface="Calibri" panose="020F0502020204030204" pitchFamily="34" charset="0"/>
                <a:cs typeface="Times New Roman" panose="02020603050405020304" pitchFamily="18" charset="0"/>
              </a:rPr>
              <a:t>Responds to adult requests to modify undesirable behaviors </a:t>
            </a:r>
          </a:p>
          <a:p>
            <a:pPr marL="576262" indent="-342900">
              <a:lnSpc>
                <a:spcPct val="120000"/>
              </a:lnSpc>
              <a:spcBef>
                <a:spcPts val="0"/>
              </a:spcBef>
              <a:spcAft>
                <a:spcPts val="600"/>
              </a:spcAft>
              <a:buFont typeface="Arial" panose="020B0604020202020204" pitchFamily="34" charset="0"/>
              <a:buChar char="•"/>
            </a:pPr>
            <a:r>
              <a:rPr lang="en-US">
                <a:effectLst/>
                <a:ea typeface="Calibri" panose="020F0502020204030204" pitchFamily="34" charset="0"/>
                <a:cs typeface="Times New Roman" panose="02020603050405020304" pitchFamily="18" charset="0"/>
              </a:rPr>
              <a:t>Offers to help other children</a:t>
            </a:r>
            <a:endParaRPr lang="en-US"/>
          </a:p>
          <a:p>
            <a:pPr lvl="1"/>
            <a:endParaRPr lang="en-US" sz="2000"/>
          </a:p>
        </p:txBody>
      </p:sp>
    </p:spTree>
    <p:extLst>
      <p:ext uri="{BB962C8B-B14F-4D97-AF65-F5344CB8AC3E}">
        <p14:creationId xmlns:p14="http://schemas.microsoft.com/office/powerpoint/2010/main" val="256236805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09EE6-5A0E-2814-D180-40CF8B95EFB6}"/>
              </a:ext>
            </a:extLst>
          </p:cNvPr>
          <p:cNvSpPr>
            <a:spLocks noGrp="1"/>
          </p:cNvSpPr>
          <p:nvPr>
            <p:ph type="title"/>
          </p:nvPr>
        </p:nvSpPr>
        <p:spPr>
          <a:xfrm>
            <a:off x="646363" y="1047038"/>
            <a:ext cx="8081434" cy="2675527"/>
          </a:xfrm>
        </p:spPr>
        <p:txBody>
          <a:bodyPr anchor="b">
            <a:normAutofit/>
          </a:bodyPr>
          <a:lstStyle/>
          <a:p>
            <a:r>
              <a:rPr lang="en-US"/>
              <a:t>Setting up the Environment</a:t>
            </a:r>
          </a:p>
        </p:txBody>
      </p:sp>
      <p:sp>
        <p:nvSpPr>
          <p:cNvPr id="6" name="Text Placeholder 5">
            <a:extLst>
              <a:ext uri="{FF2B5EF4-FFF2-40B4-BE49-F238E27FC236}">
                <a16:creationId xmlns:a16="http://schemas.microsoft.com/office/drawing/2014/main" id="{2DC005C1-30EC-72CE-1B4E-BEA8F8A971EC}"/>
              </a:ext>
            </a:extLst>
          </p:cNvPr>
          <p:cNvSpPr>
            <a:spLocks noGrp="1"/>
          </p:cNvSpPr>
          <p:nvPr>
            <p:ph type="body" idx="1"/>
          </p:nvPr>
        </p:nvSpPr>
        <p:spPr>
          <a:xfrm>
            <a:off x="646363" y="4310775"/>
            <a:ext cx="6847004" cy="1500187"/>
          </a:xfrm>
        </p:spPr>
        <p:txBody>
          <a:bodyPr vert="horz" lIns="91440" tIns="45720" rIns="91440" bIns="45720" rtlCol="0" anchor="t">
            <a:normAutofit/>
          </a:bodyPr>
          <a:lstStyle/>
          <a:p>
            <a:endParaRPr lang="en-US" sz="3200"/>
          </a:p>
        </p:txBody>
      </p:sp>
    </p:spTree>
    <p:extLst>
      <p:ext uri="{BB962C8B-B14F-4D97-AF65-F5344CB8AC3E}">
        <p14:creationId xmlns:p14="http://schemas.microsoft.com/office/powerpoint/2010/main" val="57654603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Juniper Gardens Theme 4">
      <a:dk1>
        <a:srgbClr val="333333"/>
      </a:dk1>
      <a:lt1>
        <a:sysClr val="window" lastClr="FFFFFF"/>
      </a:lt1>
      <a:dk2>
        <a:srgbClr val="003459"/>
      </a:dk2>
      <a:lt2>
        <a:srgbClr val="FFFFFF"/>
      </a:lt2>
      <a:accent1>
        <a:srgbClr val="0474B9"/>
      </a:accent1>
      <a:accent2>
        <a:srgbClr val="69CAF0"/>
      </a:accent2>
      <a:accent3>
        <a:srgbClr val="FAB317"/>
      </a:accent3>
      <a:accent4>
        <a:srgbClr val="EC3F38"/>
      </a:accent4>
      <a:accent5>
        <a:srgbClr val="8E9FBC"/>
      </a:accent5>
      <a:accent6>
        <a:srgbClr val="0051BA"/>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400" dirty="0" smtClean="0">
            <a:solidFill>
              <a:schemeClr val="tx2"/>
            </a:solidFill>
          </a:defRPr>
        </a:defPPr>
      </a:lstStyle>
    </a:txDef>
  </a:objectDefaults>
  <a:extraClrSchemeLst/>
  <a:extLst>
    <a:ext uri="{05A4C25C-085E-4340-85A3-A5531E510DB2}">
      <thm15:themeFamily xmlns:thm15="http://schemas.microsoft.com/office/thememl/2012/main" name="Juniper Gardens Template v1.1" id="{FED2215C-82B4-404F-8C4D-B2C1DAE725D8}" vid="{EB8BDDC4-FB3D-4DAC-ABC4-C9A8B616C5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4"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3A5B401-0958-4011-AEAD-606C27D22DB9}">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025e228-1066-427d-9e94-34073fa2f4bb" xsi:nil="true"/>
    <lcf76f155ced4ddcb4097134ff3c332f xmlns="81d70f2d-5c53-4663-ba0b-1ddae35eb41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2B3ADD5C432224E9890E40E4BCEDEC2" ma:contentTypeVersion="16" ma:contentTypeDescription="Create a new document." ma:contentTypeScope="" ma:versionID="ca508b6fbbc628d7aaea4a0bdae68a83">
  <xsd:schema xmlns:xsd="http://www.w3.org/2001/XMLSchema" xmlns:xs="http://www.w3.org/2001/XMLSchema" xmlns:p="http://schemas.microsoft.com/office/2006/metadata/properties" xmlns:ns2="81d70f2d-5c53-4663-ba0b-1ddae35eb41c" xmlns:ns3="d025e228-1066-427d-9e94-34073fa2f4bb" targetNamespace="http://schemas.microsoft.com/office/2006/metadata/properties" ma:root="true" ma:fieldsID="3afc77a51dc7c0ae2388310fdf6efca2" ns2:_="" ns3:_="">
    <xsd:import namespace="81d70f2d-5c53-4663-ba0b-1ddae35eb41c"/>
    <xsd:import namespace="d025e228-1066-427d-9e94-34073fa2f4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70f2d-5c53-4663-ba0b-1ddae35eb4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25e228-1066-427d-9e94-34073fa2f4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8f1f08e-3742-404b-bce8-7e00c7f81c14}" ma:internalName="TaxCatchAll" ma:showField="CatchAllData" ma:web="d025e228-1066-427d-9e94-34073fa2f4b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92AB49-D7F5-4C05-B650-BF355466A35F}">
  <ds:schemaRefs>
    <ds:schemaRef ds:uri="81d70f2d-5c53-4663-ba0b-1ddae35eb41c"/>
    <ds:schemaRef ds:uri="d025e228-1066-427d-9e94-34073fa2f4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D39F536-69AD-48CE-A999-1F503BAE48AD}">
  <ds:schemaRefs>
    <ds:schemaRef ds:uri="81d70f2d-5c53-4663-ba0b-1ddae35eb41c"/>
    <ds:schemaRef ds:uri="d025e228-1066-427d-9e94-34073fa2f4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7607B0-A65D-4F8A-B907-378A5C01DC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Professional Development Lansing 08.14.24 RT</Template>
  <TotalTime>4</TotalTime>
  <Words>3467</Words>
  <Application>Microsoft Office PowerPoint</Application>
  <PresentationFormat>Widescreen</PresentationFormat>
  <Paragraphs>300</Paragraphs>
  <Slides>34</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Aptos</vt:lpstr>
      <vt:lpstr>Aptos Narrow</vt:lpstr>
      <vt:lpstr>Arial</vt:lpstr>
      <vt:lpstr>Calibri</vt:lpstr>
      <vt:lpstr>Symbol</vt:lpstr>
      <vt:lpstr>Wingdings</vt:lpstr>
      <vt:lpstr>Office Theme</vt:lpstr>
      <vt:lpstr>Peer Play Strategies: Making an Impact on Social Reciprocity and Communication for Autistic Preschoolers   March 14th, 2025   KCART, Overland Park KS</vt:lpstr>
      <vt:lpstr>PowerPoint Presentation</vt:lpstr>
      <vt:lpstr>Project Coding Team:</vt:lpstr>
      <vt:lpstr>Agenda</vt:lpstr>
      <vt:lpstr>School Staff Testimonies</vt:lpstr>
      <vt:lpstr>Rationale for Incorporating Peer Play Strategies</vt:lpstr>
      <vt:lpstr>Peer Partners</vt:lpstr>
      <vt:lpstr>Peer Characteristics (2-3 peers) </vt:lpstr>
      <vt:lpstr>Setting up the Environment</vt:lpstr>
      <vt:lpstr>Setting up the Social Environment</vt:lpstr>
      <vt:lpstr>Structured Table Play</vt:lpstr>
      <vt:lpstr>PowerPoint Presentation</vt:lpstr>
      <vt:lpstr>Strategies to Increase Engagement</vt:lpstr>
      <vt:lpstr>Selecting Engaging Activities</vt:lpstr>
      <vt:lpstr>PowerPoint Presentation</vt:lpstr>
      <vt:lpstr>Less-Engaging Activities</vt:lpstr>
      <vt:lpstr>PowerPoint Presentation</vt:lpstr>
      <vt:lpstr>Strategies to Teach Peers to be Responsive Play Partners</vt:lpstr>
      <vt:lpstr>Stay-Play-Talk Buddy Steps</vt:lpstr>
      <vt:lpstr>Talk: Get Buddy’s Attention</vt:lpstr>
      <vt:lpstr>Hold and Wait</vt:lpstr>
      <vt:lpstr>Observing and Measuring Social Progress</vt:lpstr>
      <vt:lpstr>Observing and Measuring Progress</vt:lpstr>
      <vt:lpstr>Communication Acts Coded</vt:lpstr>
      <vt:lpstr>What does reciprocal communication include?</vt:lpstr>
      <vt:lpstr>Baseline Interaction</vt:lpstr>
      <vt:lpstr>After 10 sessions</vt:lpstr>
      <vt:lpstr>Treatment #16 (8 hours over 3 mon)</vt:lpstr>
      <vt:lpstr>Reciprocal Communication Episodes</vt:lpstr>
      <vt:lpstr>Reciprocal Communication Turns</vt:lpstr>
      <vt:lpstr>Communication Change:  Rate per Minute</vt:lpstr>
      <vt:lpstr>Reasons to Communicate</vt:lpstr>
      <vt:lpstr>Other Positive Outcomes:</vt:lpstr>
      <vt:lpstr>Questions and Discussion</vt:lpstr>
    </vt:vector>
  </TitlesOfParts>
  <Company>University of Kansas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Modeling Strategies Professional Development  {date}</dc:title>
  <dc:creator>Timmons, Riley Shae</dc:creator>
  <cp:lastModifiedBy>Thiemann-Bourque, Kathy</cp:lastModifiedBy>
  <cp:revision>4</cp:revision>
  <cp:lastPrinted>2024-09-16T16:11:45Z</cp:lastPrinted>
  <dcterms:created xsi:type="dcterms:W3CDTF">2024-08-15T18:22:45Z</dcterms:created>
  <dcterms:modified xsi:type="dcterms:W3CDTF">2025-03-15T20:13:16Z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0x01010022B3ADD5C432224E9890E40E4BCEDEC2</vt:lpwstr>
  </property>
  <property fmtid="{D5CDD505-2E9C-101B-9397-08002B2CF9AE}" pid="3" name="MediaServiceImageTags">
    <vt:lpwstr/>
  </property>
</Properties>
</file>